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242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341" y="1685786"/>
            <a:ext cx="7885316" cy="4765452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 bwMode="auto">
          <a:xfrm>
            <a:off x="1842454" y="2240868"/>
            <a:ext cx="604468" cy="3869382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" name="正方形/長方形 4"/>
          <p:cNvSpPr/>
          <p:nvPr/>
        </p:nvSpPr>
        <p:spPr bwMode="auto">
          <a:xfrm>
            <a:off x="3046038" y="4113076"/>
            <a:ext cx="604468" cy="1997174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6" name="正方形/長方形 5"/>
          <p:cNvSpPr/>
          <p:nvPr/>
        </p:nvSpPr>
        <p:spPr bwMode="auto">
          <a:xfrm>
            <a:off x="4261072" y="4634086"/>
            <a:ext cx="604468" cy="1476164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5493060" y="4293096"/>
            <a:ext cx="604468" cy="1817154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8" name="正方形/長方形 7"/>
          <p:cNvSpPr/>
          <p:nvPr/>
        </p:nvSpPr>
        <p:spPr bwMode="auto">
          <a:xfrm>
            <a:off x="6723546" y="5409220"/>
            <a:ext cx="604468" cy="701030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7659546" y="4103459"/>
            <a:ext cx="1249119" cy="59223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25308" y="4701840"/>
            <a:ext cx="1218135" cy="215444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ja-JP" altLang="en-US" sz="800" b="1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非化石</a:t>
            </a:r>
            <a:endParaRPr lang="en-US" altLang="ja-JP" sz="600" b="1" dirty="0" smtClean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842454" y="2113973"/>
            <a:ext cx="604468" cy="103447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3046038" y="3721586"/>
            <a:ext cx="604468" cy="362799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" name="正方形/長方形 12"/>
          <p:cNvSpPr/>
          <p:nvPr/>
        </p:nvSpPr>
        <p:spPr bwMode="auto">
          <a:xfrm>
            <a:off x="4261072" y="3285217"/>
            <a:ext cx="604468" cy="1321053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5493060" y="2450542"/>
            <a:ext cx="604468" cy="1817154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723546" y="3973876"/>
            <a:ext cx="604468" cy="1407505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6" name="正方形/長方形 15"/>
          <p:cNvSpPr/>
          <p:nvPr/>
        </p:nvSpPr>
        <p:spPr bwMode="auto">
          <a:xfrm>
            <a:off x="7659546" y="3861127"/>
            <a:ext cx="1249119" cy="188705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04423" y="6345324"/>
            <a:ext cx="687605" cy="230832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9.0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023519" y="6345324"/>
            <a:ext cx="687605" cy="230832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5.7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42615" y="6345324"/>
            <a:ext cx="687605" cy="230832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3.4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70596" y="6345324"/>
            <a:ext cx="687605" cy="230832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3.2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81977" y="6345324"/>
            <a:ext cx="687605" cy="230832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1.8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74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14547</TotalTime>
  <Words>19</Words>
  <Application>Microsoft Office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1111</cp:revision>
  <cp:lastPrinted>2019-04-10T10:42:08Z</cp:lastPrinted>
  <dcterms:created xsi:type="dcterms:W3CDTF">2017-03-19T17:10:27Z</dcterms:created>
  <dcterms:modified xsi:type="dcterms:W3CDTF">2019-04-15T06:18:10Z</dcterms:modified>
</cp:coreProperties>
</file>