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341" y="1685786"/>
            <a:ext cx="7885316" cy="476545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 bwMode="auto">
          <a:xfrm>
            <a:off x="1842454" y="2240868"/>
            <a:ext cx="604468" cy="3869382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3046038" y="4113076"/>
            <a:ext cx="604468" cy="1997174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4261072" y="4634086"/>
            <a:ext cx="604468" cy="1476164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5493060" y="4293096"/>
            <a:ext cx="604468" cy="1817154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6723546" y="5409220"/>
            <a:ext cx="604468" cy="701030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7659546" y="4103459"/>
            <a:ext cx="1249119" cy="59223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25308" y="4701840"/>
            <a:ext cx="1218135" cy="215444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b="1" dirty="0" smtClean="0">
                <a:solidFill>
                  <a:schemeClr val="accent3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非化石</a:t>
            </a:r>
            <a:endParaRPr lang="en-US" altLang="ja-JP" sz="600" b="1" dirty="0" smtClean="0">
              <a:solidFill>
                <a:schemeClr val="accent3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842454" y="2113973"/>
            <a:ext cx="604468" cy="10344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3046038" y="3721586"/>
            <a:ext cx="604468" cy="36279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261072" y="3285217"/>
            <a:ext cx="604468" cy="1321053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5493060" y="2450542"/>
            <a:ext cx="604468" cy="181715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723546" y="3973876"/>
            <a:ext cx="604468" cy="140750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659546" y="3861127"/>
            <a:ext cx="1249119" cy="18870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04423" y="6345324"/>
            <a:ext cx="687605" cy="2308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9.0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23519" y="6345324"/>
            <a:ext cx="687605" cy="2308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5.7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2615" y="6345324"/>
            <a:ext cx="687605" cy="2308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3.4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70596" y="6345324"/>
            <a:ext cx="687605" cy="2308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3.2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81977" y="6345324"/>
            <a:ext cx="687605" cy="230832"/>
          </a:xfrm>
          <a:prstGeom prst="rect">
            <a:avLst/>
          </a:prstGeom>
          <a:noFill/>
          <a:ln w="1905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1.8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19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2019-04-15T06:18:10Z</dcterms:modified>
</cp:coreProperties>
</file>