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242" y="11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6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9A7A-1327-492C-B6E1-ACE475B650A2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3C1-0865-453C-A041-6EF9986B6E25}" type="datetime1">
              <a:rPr lang="ja-JP" altLang="en-US" smtClean="0"/>
              <a:t>2019/4/15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04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6077-95C5-4C64-BA66-6E3396AD0153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1DAD-F7CD-462D-BCF2-EB28B76A3E49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5C3295B-C861-4278-B0F4-25D7B3D6BC3E}" type="datetime1">
              <a:rPr lang="ja-JP" altLang="en-US" smtClean="0"/>
              <a:t>2019/4/15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1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/>
          <a:srcRect t="5006"/>
          <a:stretch/>
        </p:blipFill>
        <p:spPr>
          <a:xfrm>
            <a:off x="812539" y="620688"/>
            <a:ext cx="5433919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14550</TotalTime>
  <Words>3</Words>
  <Application>Microsoft Office PowerPoint</Application>
  <PresentationFormat>A4 210 x 297 mm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1111</cp:revision>
  <cp:lastPrinted>2019-04-10T10:42:08Z</cp:lastPrinted>
  <dcterms:created xsi:type="dcterms:W3CDTF">2017-03-19T17:10:27Z</dcterms:created>
  <dcterms:modified xsi:type="dcterms:W3CDTF">2019-04-15T06:10:35Z</dcterms:modified>
</cp:coreProperties>
</file>