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80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3" autoAdjust="0"/>
    <p:restoredTop sz="96391" autoAdjust="0"/>
  </p:normalViewPr>
  <p:slideViewPr>
    <p:cSldViewPr>
      <p:cViewPr varScale="1">
        <p:scale>
          <a:sx n="111" d="100"/>
          <a:sy n="111" d="100"/>
        </p:scale>
        <p:origin x="1242" y="11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ja-JP" altLang="en-US" smtClean="0"/>
              <a:t>機密性○</a:t>
            </a:r>
            <a:endParaRPr lang="en-US" altLang="ja-JP" dirty="0" smtClean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35E722-DCEB-4B9B-850A-0990A504E40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7767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9A7A-1327-492C-B6E1-ACE475B650A2}" type="datetime1">
              <a:rPr kumimoji="1" lang="ja-JP" altLang="en-US" smtClean="0"/>
              <a:t>2019/4/15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23C1-0865-453C-A041-6EF9986B6E25}" type="datetime1">
              <a:rPr lang="ja-JP" altLang="en-US" smtClean="0"/>
              <a:t>2019/4/15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6048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46077-95C5-4C64-BA66-6E3396AD0153}" type="datetime1">
              <a:rPr kumimoji="1" lang="ja-JP" altLang="en-US" smtClean="0"/>
              <a:t>2019/4/15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91DAD-F7CD-462D-BCF2-EB28B76A3E49}" type="datetime1">
              <a:rPr kumimoji="1" lang="ja-JP" altLang="en-US" smtClean="0"/>
              <a:t>2019/4/15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95C3295B-C861-4278-B0F4-25D7B3D6BC3E}" type="datetime1">
              <a:rPr lang="ja-JP" altLang="en-US" smtClean="0"/>
              <a:t>2019/4/15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51" r:id="rId3"/>
    <p:sldLayoutId id="214748365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3"/>
          <a:srcRect t="5006"/>
          <a:stretch/>
        </p:blipFill>
        <p:spPr>
          <a:xfrm>
            <a:off x="812539" y="620688"/>
            <a:ext cx="5433919" cy="568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41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sz="1200" dirty="0" smtClean="0">
            <a:latin typeface="Meiryo UI" panose="020B0604030504040204" pitchFamily="50" charset="-128"/>
            <a:ea typeface="Meiryo UI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14550</TotalTime>
  <Words>3</Words>
  <Application>Microsoft Office PowerPoint</Application>
  <PresentationFormat>A4 210 x 297 mm</PresentationFormat>
  <Paragraphs>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事務局</cp:lastModifiedBy>
  <cp:revision>1111</cp:revision>
  <cp:lastPrinted>2019-04-10T10:42:08Z</cp:lastPrinted>
  <dcterms:created xsi:type="dcterms:W3CDTF">2017-03-19T17:10:27Z</dcterms:created>
  <dcterms:modified xsi:type="dcterms:W3CDTF">2019-04-15T06:10:35Z</dcterms:modified>
</cp:coreProperties>
</file>