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82" r:id="rId2"/>
    <p:sldId id="581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83" autoAdjust="0"/>
    <p:restoredTop sz="96391" autoAdjust="0"/>
  </p:normalViewPr>
  <p:slideViewPr>
    <p:cSldViewPr>
      <p:cViewPr varScale="1">
        <p:scale>
          <a:sx n="78" d="100"/>
          <a:sy n="78" d="100"/>
        </p:scale>
        <p:origin x="1152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802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124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9A7A-1327-492C-B6E1-ACE475B650A2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3C1-0865-453C-A041-6EF9986B6E25}" type="datetime1">
              <a:rPr lang="ja-JP" altLang="en-US" smtClean="0"/>
              <a:t>2019/6/10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4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6077-95C5-4C64-BA66-6E3396AD0153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1DAD-F7CD-462D-BCF2-EB28B76A3E49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5C3295B-C861-4278-B0F4-25D7B3D6BC3E}" type="datetime1">
              <a:rPr lang="ja-JP" altLang="en-US" smtClean="0"/>
              <a:t>2019/6/10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4" y="1142802"/>
            <a:ext cx="9778832" cy="457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3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963" y="688610"/>
            <a:ext cx="6194073" cy="548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48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14552</TotalTime>
  <Words>6</Words>
  <Application>Microsoft Office PowerPoint</Application>
  <PresentationFormat>A4 210 x 297 mm</PresentationFormat>
  <Paragraphs>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media05</cp:lastModifiedBy>
  <cp:revision>1112</cp:revision>
  <cp:lastPrinted>2019-04-10T10:42:08Z</cp:lastPrinted>
  <dcterms:created xsi:type="dcterms:W3CDTF">2017-03-19T17:10:27Z</dcterms:created>
  <dcterms:modified xsi:type="dcterms:W3CDTF">2019-06-10T01:59:26Z</dcterms:modified>
</cp:coreProperties>
</file>