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772" y="889796"/>
            <a:ext cx="7102456" cy="50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1128</cp:revision>
  <cp:lastPrinted>2019-04-10T10:42:08Z</cp:lastPrinted>
  <dcterms:created xsi:type="dcterms:W3CDTF">2017-03-19T17:10:27Z</dcterms:created>
  <dcterms:modified xsi:type="dcterms:W3CDTF">2019-06-06T05:55:44Z</dcterms:modified>
</cp:coreProperties>
</file>