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 noChangeArrowheads="1"/>
            <a:extLst>
              <a:ext uri="{84589F7E-364E-4C9E-8A38-B11213B215E9}">
                <a14:cameraTool xmlns:a14="http://schemas.microsoft.com/office/drawing/2010/main" cellRange="$B$30:$N$52" spid="_x0000_s20760"/>
              </a:ext>
            </a:extLst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56" y="1085796"/>
            <a:ext cx="8977687" cy="468640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9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1125</cp:revision>
  <cp:lastPrinted>2019-04-10T10:42:08Z</cp:lastPrinted>
  <dcterms:created xsi:type="dcterms:W3CDTF">2017-03-19T17:10:27Z</dcterms:created>
  <dcterms:modified xsi:type="dcterms:W3CDTF">2019-04-25T06:05:44Z</dcterms:modified>
</cp:coreProperties>
</file>