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3"/>
  </p:notesMasterIdLst>
  <p:handoutMasterIdLst>
    <p:handoutMasterId r:id="rId4"/>
  </p:handoutMasterIdLst>
  <p:sldIdLst>
    <p:sldId id="588" r:id="rId2"/>
  </p:sldIdLst>
  <p:sldSz cx="9906000" cy="6858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14">
          <p15:clr>
            <a:srgbClr val="A4A3A4"/>
          </p15:clr>
        </p15:guide>
        <p15:guide id="2" pos="12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8">
          <p15:clr>
            <a:srgbClr val="A4A3A4"/>
          </p15:clr>
        </p15:guide>
        <p15:guide id="2" pos="21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B1A777"/>
    <a:srgbClr val="FF0000"/>
    <a:srgbClr val="00B050"/>
    <a:srgbClr val="4BACC6"/>
    <a:srgbClr val="C00000"/>
    <a:srgbClr val="FFFF99"/>
    <a:srgbClr val="FFFF61"/>
    <a:srgbClr val="FFB7FA"/>
    <a:srgbClr val="FF474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C4B1156A-380E-4F78-BDF5-A606A8083BF9}" styleName="中間スタイル 4 - アクセント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10A1B5D5-9B99-4C35-A422-299274C87663}" styleName="中間スタイル 1 - アクセント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83" autoAdjust="0"/>
    <p:restoredTop sz="96391" autoAdjust="0"/>
  </p:normalViewPr>
  <p:slideViewPr>
    <p:cSldViewPr>
      <p:cViewPr varScale="1">
        <p:scale>
          <a:sx n="70" d="100"/>
          <a:sy n="70" d="100"/>
        </p:scale>
        <p:origin x="996" y="56"/>
      </p:cViewPr>
      <p:guideLst>
        <p:guide orient="horz" pos="414"/>
        <p:guide pos="126"/>
      </p:guideLst>
    </p:cSldViewPr>
  </p:slideViewPr>
  <p:outlineViewPr>
    <p:cViewPr>
      <p:scale>
        <a:sx n="33" d="100"/>
        <a:sy n="33" d="100"/>
      </p:scale>
      <p:origin x="0" y="766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90" d="100"/>
          <a:sy n="90" d="100"/>
        </p:scale>
        <p:origin x="-2064" y="-72"/>
      </p:cViewPr>
      <p:guideLst>
        <p:guide orient="horz" pos="3108"/>
        <p:guide pos="2122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11" tIns="45705" rIns="91411" bIns="45705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5375" y="0"/>
            <a:ext cx="2918831" cy="493316"/>
          </a:xfrm>
          <a:prstGeom prst="rect">
            <a:avLst/>
          </a:prstGeom>
        </p:spPr>
        <p:txBody>
          <a:bodyPr vert="horz" lIns="91411" tIns="45705" rIns="91411" bIns="45705" rtlCol="0"/>
          <a:lstStyle>
            <a:lvl1pPr algn="r">
              <a:defRPr sz="1200"/>
            </a:lvl1pPr>
          </a:lstStyle>
          <a:p>
            <a:r>
              <a:rPr lang="ja-JP" altLang="en-US" sz="1400" dirty="0">
                <a:latin typeface="ＭＳ Ｐゴシック" pitchFamily="50" charset="-128"/>
                <a:ea typeface="ＭＳ Ｐゴシック" pitchFamily="50" charset="-128"/>
              </a:rPr>
              <a:t>機密性○</a:t>
            </a: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11" tIns="45705" rIns="91411" bIns="45705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5375" y="9371285"/>
            <a:ext cx="2918831" cy="493316"/>
          </a:xfrm>
          <a:prstGeom prst="rect">
            <a:avLst/>
          </a:prstGeom>
        </p:spPr>
        <p:txBody>
          <a:bodyPr vert="horz" lIns="91411" tIns="45705" rIns="91411" bIns="45705" rtlCol="0" anchor="b"/>
          <a:lstStyle>
            <a:lvl1pPr algn="r">
              <a:defRPr sz="1200"/>
            </a:lvl1pPr>
          </a:lstStyle>
          <a:p>
            <a:fld id="{A60C1D9C-4153-45A3-ABA8-5AC906D324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6108798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11" tIns="45705" rIns="91411" bIns="45705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5" y="0"/>
            <a:ext cx="2918831" cy="493316"/>
          </a:xfrm>
          <a:prstGeom prst="rect">
            <a:avLst/>
          </a:prstGeom>
        </p:spPr>
        <p:txBody>
          <a:bodyPr vert="horz" lIns="91411" tIns="45705" rIns="91411" bIns="45705" rtlCol="0"/>
          <a:lstStyle>
            <a:lvl1pPr algn="r">
              <a:defRPr sz="1400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r>
              <a:rPr lang="ja-JP" altLang="en-US" dirty="0" smtClean="0"/>
              <a:t>機密性○</a:t>
            </a:r>
            <a:endParaRPr lang="en-US" altLang="ja-JP" dirty="0" smtClean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95325" y="739775"/>
            <a:ext cx="534511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11" tIns="45705" rIns="91411" bIns="45705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11" tIns="45705" rIns="91411" bIns="45705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11" tIns="45705" rIns="91411" bIns="45705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5" y="9371285"/>
            <a:ext cx="2918831" cy="493316"/>
          </a:xfrm>
          <a:prstGeom prst="rect">
            <a:avLst/>
          </a:prstGeom>
        </p:spPr>
        <p:txBody>
          <a:bodyPr vert="horz" lIns="91411" tIns="45705" rIns="91411" bIns="45705" rtlCol="0" anchor="b"/>
          <a:lstStyle>
            <a:lvl1pPr algn="r">
              <a:defRPr sz="1200"/>
            </a:lvl1pPr>
          </a:lstStyle>
          <a:p>
            <a:fld id="{FD35E722-DCEB-4B9B-850A-0990A504E4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926932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69" y="2130788"/>
            <a:ext cx="84201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19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9A663-2D40-4370-9153-B3213FC110AC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2019/6/6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/>
          <a:lstStyle>
            <a:lvl1pPr algn="r">
              <a:defRPr sz="1400">
                <a:solidFill>
                  <a:schemeClr val="tx1"/>
                </a:solidFill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6409790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57E75-BEC4-448B-81E6-F32418F2CEFE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2019/6/6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7099305" y="6356713"/>
            <a:ext cx="2311400" cy="365125"/>
          </a:xfrm>
          <a:prstGeom prst="rect">
            <a:avLst/>
          </a:prstGeom>
        </p:spPr>
        <p:txBody>
          <a:bodyPr/>
          <a:lstStyle/>
          <a:p>
            <a:fld id="{D9550142-B990-490A-A107-ED7302A7FD52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49329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4" y="274639"/>
            <a:ext cx="222885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95330" y="274639"/>
            <a:ext cx="652145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82624-0F27-4CC1-BEE2-AA2DD22D911F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2019/6/6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6488759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標準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B688C-F983-4A3A-A0AB-963231D25041}" type="datetime1">
              <a:rPr kumimoji="1" lang="ja-JP" altLang="en-US" smtClean="0"/>
              <a:t>2019/6/6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200473" y="189635"/>
            <a:ext cx="9505503" cy="459678"/>
          </a:xfrm>
        </p:spPr>
        <p:txBody>
          <a:bodyPr wrap="square">
            <a:spAutoFit/>
          </a:bodyPr>
          <a:lstStyle>
            <a:lvl1pPr algn="l">
              <a:defRPr lang="ja-JP" altLang="en-US" sz="2400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8" name="テキスト プレースホルダー 9"/>
          <p:cNvSpPr>
            <a:spLocks noGrp="1"/>
          </p:cNvSpPr>
          <p:nvPr>
            <p:ph type="body" sz="quarter" idx="13" hasCustomPrompt="1"/>
          </p:nvPr>
        </p:nvSpPr>
        <p:spPr>
          <a:xfrm>
            <a:off x="200794" y="6309322"/>
            <a:ext cx="9396722" cy="153888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（資料）●●</a:t>
            </a:r>
          </a:p>
        </p:txBody>
      </p:sp>
      <p:sp>
        <p:nvSpPr>
          <p:cNvPr id="9" name="テキスト プレースホルダー 9"/>
          <p:cNvSpPr>
            <a:spLocks noGrp="1"/>
          </p:cNvSpPr>
          <p:nvPr>
            <p:ph type="body" sz="quarter" idx="14" hasCustomPrompt="1"/>
          </p:nvPr>
        </p:nvSpPr>
        <p:spPr>
          <a:xfrm>
            <a:off x="200794" y="3104964"/>
            <a:ext cx="1853071" cy="307777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説明文（</a:t>
            </a:r>
            <a:r>
              <a:rPr kumimoji="1" lang="en-US" altLang="ja-JP" dirty="0"/>
              <a:t>20pt</a:t>
            </a:r>
            <a:r>
              <a:rPr kumimoji="1" lang="ja-JP" altLang="en-US" dirty="0"/>
              <a:t>）</a:t>
            </a:r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5" hasCustomPrompt="1"/>
          </p:nvPr>
        </p:nvSpPr>
        <p:spPr>
          <a:xfrm>
            <a:off x="200472" y="3769295"/>
            <a:ext cx="1298432" cy="215444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説明文（</a:t>
            </a:r>
            <a:r>
              <a:rPr kumimoji="1" lang="en-US" altLang="ja-JP" dirty="0"/>
              <a:t>14pt</a:t>
            </a:r>
            <a:r>
              <a:rPr kumimoji="1" lang="ja-JP" altLang="en-US" dirty="0"/>
              <a:t>）</a:t>
            </a:r>
          </a:p>
        </p:txBody>
      </p:sp>
      <p:sp>
        <p:nvSpPr>
          <p:cNvPr id="11" name="テキスト プレースホルダー 9"/>
          <p:cNvSpPr>
            <a:spLocks noGrp="1"/>
          </p:cNvSpPr>
          <p:nvPr>
            <p:ph type="body" sz="quarter" idx="16" hasCustomPrompt="1"/>
          </p:nvPr>
        </p:nvSpPr>
        <p:spPr>
          <a:xfrm>
            <a:off x="200473" y="4365105"/>
            <a:ext cx="1053173" cy="153888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説明文（</a:t>
            </a:r>
            <a:r>
              <a:rPr kumimoji="1" lang="en-US" altLang="ja-JP" dirty="0"/>
              <a:t>10.5pt</a:t>
            </a:r>
            <a:r>
              <a:rPr kumimoji="1" lang="ja-JP" altLang="en-US" dirty="0"/>
              <a:t>）</a:t>
            </a:r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7"/>
          </p:nvPr>
        </p:nvSpPr>
        <p:spPr>
          <a:xfrm>
            <a:off x="200025" y="764705"/>
            <a:ext cx="9505950" cy="525807"/>
          </a:xfrm>
          <a:solidFill>
            <a:srgbClr val="99D6EC"/>
          </a:solidFill>
          <a:ln>
            <a:noFill/>
          </a:ln>
        </p:spPr>
        <p:txBody>
          <a:bodyPr vert="horz" wrap="square" lIns="215922" tIns="107961" rIns="215922" bIns="107961" rtlCol="0" anchor="t" anchorCtr="0">
            <a:spAutoFit/>
          </a:bodyPr>
          <a:lstStyle>
            <a:lvl1pPr>
              <a:def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257082" lvl="0" indent="-257082"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Wingdings" panose="05000000000000000000" pitchFamily="2" charset="2"/>
              <a:buChar char="l"/>
            </a:pPr>
            <a:r>
              <a:rPr kumimoji="1" lang="ja-JP" altLang="en-US"/>
              <a:t>マスター テキストの書式設定</a:t>
            </a:r>
          </a:p>
        </p:txBody>
      </p:sp>
      <p:sp>
        <p:nvSpPr>
          <p:cNvPr id="13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02672665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1393439" y="1520788"/>
            <a:ext cx="7423989" cy="646331"/>
          </a:xfrm>
        </p:spPr>
        <p:txBody>
          <a:bodyPr wrap="square" anchor="t" anchorCtr="0">
            <a:spAutoFit/>
          </a:bodyPr>
          <a:lstStyle>
            <a:lvl1pPr algn="l">
              <a:defRPr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dirty="0"/>
              <a:t>１．見出しの記入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599EB-60B8-414D-B5DE-8F60A1218221}" type="datetime1">
              <a:rPr kumimoji="1" lang="ja-JP" altLang="en-US" smtClean="0"/>
              <a:t>2019/6/6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36324502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標準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200471" y="188640"/>
            <a:ext cx="9505503" cy="461665"/>
          </a:xfrm>
        </p:spPr>
        <p:txBody>
          <a:bodyPr wrap="square">
            <a:spAutoFit/>
          </a:bodyPr>
          <a:lstStyle>
            <a:lvl1pPr algn="l">
              <a:defRPr lang="ja-JP" altLang="en-US" sz="2400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7"/>
          </p:nvPr>
        </p:nvSpPr>
        <p:spPr>
          <a:xfrm>
            <a:off x="200025" y="764704"/>
            <a:ext cx="9505950" cy="525886"/>
          </a:xfr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vert="horz" wrap="square" lIns="216000" tIns="108000" rIns="216000" bIns="108000" rtlCol="0" anchor="t" anchorCtr="0">
            <a:spAutoFit/>
          </a:bodyPr>
          <a:lstStyle>
            <a:lvl1pPr>
              <a:def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257175" lvl="0" indent="-257175"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Wingdings" panose="05000000000000000000" pitchFamily="2" charset="2"/>
              <a:buChar char="l"/>
            </a:pPr>
            <a:r>
              <a:rPr kumimoji="1"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6127103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16462" y="44450"/>
            <a:ext cx="9733174" cy="346050"/>
          </a:xfrm>
          <a:gradFill flip="none" rotWithShape="1">
            <a:gsLst>
              <a:gs pos="0">
                <a:srgbClr val="0070C0">
                  <a:shade val="30000"/>
                  <a:satMod val="115000"/>
                </a:srgbClr>
              </a:gs>
              <a:gs pos="50000">
                <a:srgbClr val="0070C0">
                  <a:shade val="67500"/>
                  <a:satMod val="115000"/>
                </a:srgbClr>
              </a:gs>
              <a:gs pos="100000">
                <a:srgbClr val="0070C0">
                  <a:shade val="100000"/>
                  <a:satMod val="115000"/>
                </a:srgbClr>
              </a:gs>
            </a:gsLst>
            <a:lin ang="2700000" scaled="1"/>
            <a:tileRect/>
          </a:gradFill>
        </p:spPr>
        <p:txBody>
          <a:bodyPr>
            <a:noAutofit/>
          </a:bodyPr>
          <a:lstStyle>
            <a:lvl1pPr>
              <a:defRPr sz="2000">
                <a:solidFill>
                  <a:schemeClr val="bg1"/>
                </a:solidFill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95301" y="620690"/>
            <a:ext cx="8915400" cy="5505475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latin typeface="+mj-ea"/>
                <a:ea typeface="+mj-ea"/>
              </a:defRPr>
            </a:lvl1pPr>
            <a:lvl2pPr>
              <a:defRPr sz="1800">
                <a:latin typeface="+mj-ea"/>
                <a:ea typeface="+mj-ea"/>
              </a:defRPr>
            </a:lvl2pPr>
            <a:lvl3pPr>
              <a:defRPr sz="1800">
                <a:latin typeface="+mj-ea"/>
                <a:ea typeface="+mj-ea"/>
              </a:defRPr>
            </a:lvl3pPr>
            <a:lvl4pPr>
              <a:defRPr sz="1800">
                <a:latin typeface="+mj-ea"/>
                <a:ea typeface="+mj-ea"/>
              </a:defRPr>
            </a:lvl4pPr>
            <a:lvl5pPr>
              <a:defRPr sz="1800">
                <a:latin typeface="+mj-ea"/>
                <a:ea typeface="+mj-ea"/>
              </a:defRPr>
            </a:lvl5pPr>
          </a:lstStyle>
          <a:p>
            <a:pPr lvl="0"/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4C3D2-A311-4954-8EF8-CD61642A637C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2019/6/6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883588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46" y="4407263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54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8653A-0B10-4CD8-B66E-A3ED4114E740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2019/6/6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6793585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95333" y="1600204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35550" y="1600204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2CB88-00DC-4027-BE7B-1A9524823592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2019/6/6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4453051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19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19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14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14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C9395-547D-4846-9B52-829562D9766A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2019/6/6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3126255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D1448-0DEB-4DF5-AF77-7FC93FED4397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2019/6/6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4"/>
          <p:cNvSpPr txBox="1">
            <a:spLocks/>
          </p:cNvSpPr>
          <p:nvPr userDrawn="1"/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ja-JP"/>
            </a:defPPr>
            <a:lvl1pPr marL="0" algn="r" defTabSz="914400" rtl="0" eaLnBrk="1" latinLnBrk="0" hangingPunct="1">
              <a:defRPr kumimoji="1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0718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01821-6403-480D-BD8D-01A7F16D91E0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2019/6/6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507132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3048" y="273052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0" y="1435102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F4262-7BBE-494D-AF5F-1B272A41B1B4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2019/6/6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3330963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61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661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1" lang="ja-JP" altLang="en-US"/>
              <a:t>アイコンをクリックして図を追加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661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55E2B-D39B-4EA1-A8BC-9D34E7AC17AB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2019/6/6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106560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95301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1" y="1600204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95299" y="6356713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5EB0C8-6ED1-410C-B764-D7EA327C9462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2019/6/6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84592" y="6356713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4"/>
          <p:cNvSpPr>
            <a:spLocks noGrp="1"/>
          </p:cNvSpPr>
          <p:nvPr>
            <p:ph type="sldNum" sz="quarter" idx="4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/>
          <a:lstStyle>
            <a:lvl1pPr algn="r">
              <a:defRPr sz="1400">
                <a:solidFill>
                  <a:schemeClr val="tx1"/>
                </a:solidFill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6146320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74" r:id="rId13"/>
    <p:sldLayoutId id="2147483675" r:id="rId14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83313" y="859313"/>
            <a:ext cx="5139373" cy="51393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3707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1_blan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14558</TotalTime>
  <Words>0</Words>
  <Application>Microsoft Office PowerPoint</Application>
  <PresentationFormat>A4 210 x 297 mm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ＭＳ Ｐゴシック</vt:lpstr>
      <vt:lpstr>Arial</vt:lpstr>
      <vt:lpstr>Calibri</vt:lpstr>
      <vt:lpstr>Wingdings</vt:lpstr>
      <vt:lpstr>11_blank</vt:lpstr>
      <vt:lpstr>PowerPoint プレゼンテーション</vt:lpstr>
    </vt:vector>
  </TitlesOfParts>
  <Company>METI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METI</dc:creator>
  <cp:lastModifiedBy>Taisei メディア</cp:lastModifiedBy>
  <cp:revision>1122</cp:revision>
  <cp:lastPrinted>2019-04-10T10:42:08Z</cp:lastPrinted>
  <dcterms:created xsi:type="dcterms:W3CDTF">2017-03-19T17:10:27Z</dcterms:created>
  <dcterms:modified xsi:type="dcterms:W3CDTF">2019-06-06T05:50:48Z</dcterms:modified>
</cp:coreProperties>
</file>