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495300" y="2923933"/>
          <a:ext cx="8915400" cy="1878496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164265315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8806302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6022057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4116359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77193234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421567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09442945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47005075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1044312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5099761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739133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1629775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51041831"/>
                    </a:ext>
                  </a:extLst>
                </a:gridCol>
              </a:tblGrid>
              <a:tr h="2348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837935"/>
                  </a:ext>
                </a:extLst>
              </a:tr>
              <a:tr h="2348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年～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年～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年～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年～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2008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年～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2010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年～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39024"/>
                  </a:ext>
                </a:extLst>
              </a:tr>
              <a:tr h="2348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化石燃料シェア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化石燃料シェア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化石燃料シェア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化石燃料シェア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化石燃料シェア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化石燃料シェア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672962"/>
                  </a:ext>
                </a:extLst>
              </a:tr>
              <a:tr h="2348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フランス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フランス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フランス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749450"/>
                  </a:ext>
                </a:extLst>
              </a:tr>
              <a:tr h="2348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フランス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414918"/>
                  </a:ext>
                </a:extLst>
              </a:tr>
              <a:tr h="2348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フランス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830980"/>
                  </a:ext>
                </a:extLst>
              </a:tr>
              <a:tr h="2348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フランス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759809"/>
                  </a:ext>
                </a:extLst>
              </a:tr>
              <a:tr h="23481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987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158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1120</cp:revision>
  <cp:lastPrinted>2019-04-10T10:42:08Z</cp:lastPrinted>
  <dcterms:created xsi:type="dcterms:W3CDTF">2017-03-19T17:10:27Z</dcterms:created>
  <dcterms:modified xsi:type="dcterms:W3CDTF">2019-04-25T06:01:03Z</dcterms:modified>
</cp:coreProperties>
</file>