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110703" y="2258678"/>
                <a:ext cx="2921761" cy="937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kumimoji="1" lang="pt-BR" altLang="ja-JP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kumimoji="1" lang="pt-BR" altLang="ja-JP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𝐶𝑜𝑢𝑛𝑡𝑟𝑦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kumimoji="1" lang="pt-BR" altLang="ja-JP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kumimoji="1" lang="pt-BR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703" y="2258678"/>
                <a:ext cx="2921761" cy="9374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39077"/>
              </p:ext>
            </p:extLst>
          </p:nvPr>
        </p:nvGraphicFramePr>
        <p:xfrm>
          <a:off x="5662546" y="1985716"/>
          <a:ext cx="2359646" cy="1483360"/>
        </p:xfrm>
        <a:graphic>
          <a:graphicData uri="http://schemas.openxmlformats.org/drawingml/2006/table">
            <a:tbl>
              <a:tblPr firstRow="1" bandRow="1"/>
              <a:tblGrid>
                <a:gridCol w="288000">
                  <a:extLst>
                    <a:ext uri="{9D8B030D-6E8A-4147-A177-3AD203B41FA5}">
                      <a16:colId xmlns:a16="http://schemas.microsoft.com/office/drawing/2014/main" val="3068089009"/>
                    </a:ext>
                  </a:extLst>
                </a:gridCol>
                <a:gridCol w="2071646">
                  <a:extLst>
                    <a:ext uri="{9D8B030D-6E8A-4147-A177-3AD203B41FA5}">
                      <a16:colId xmlns:a16="http://schemas.microsoft.com/office/drawing/2014/main" val="343652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H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：　寡占度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901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X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：　輸入量のシェア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48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R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：　カントリーリスク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123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c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：　国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927159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532620" y="1664804"/>
            <a:ext cx="6840760" cy="194421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04628" y="1772816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輸入先への寡占度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66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14623</TotalTime>
  <Words>19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Cambria Math</vt:lpstr>
      <vt:lpstr>Microsoft Himalaya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1125</cp:revision>
  <cp:lastPrinted>2019-04-10T10:42:08Z</cp:lastPrinted>
  <dcterms:created xsi:type="dcterms:W3CDTF">2017-03-19T17:10:27Z</dcterms:created>
  <dcterms:modified xsi:type="dcterms:W3CDTF">2019-04-24T07:29:01Z</dcterms:modified>
</cp:coreProperties>
</file>