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105:$N$127" spid="_x0000_s20763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728" y="1085796"/>
            <a:ext cx="8978543" cy="468640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14555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1128</cp:revision>
  <cp:lastPrinted>2019-04-10T10:42:08Z</cp:lastPrinted>
  <dcterms:created xsi:type="dcterms:W3CDTF">2017-03-19T17:10:27Z</dcterms:created>
  <dcterms:modified xsi:type="dcterms:W3CDTF">2019-04-25T06:08:29Z</dcterms:modified>
</cp:coreProperties>
</file>