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83" autoAdjust="0"/>
    <p:restoredTop sz="96391" autoAdjust="0"/>
  </p:normalViewPr>
  <p:slideViewPr>
    <p:cSldViewPr>
      <p:cViewPr varScale="1">
        <p:scale>
          <a:sx n="84" d="100"/>
          <a:sy n="84" d="100"/>
        </p:scale>
        <p:origin x="582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 noChangeArrowheads="1"/>
            <a:extLst>
              <a:ext uri="{84589F7E-364E-4C9E-8A38-B11213B215E9}">
                <a14:cameraTool xmlns:a14="http://schemas.microsoft.com/office/drawing/2010/main" cellRange="$B$105:$N$127" spid="_x0000_s20763"/>
              </a:ext>
            </a:extLst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3728" y="1085796"/>
            <a:ext cx="8978543" cy="4686407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9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37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14555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Windows ユーザー</cp:lastModifiedBy>
  <cp:revision>1128</cp:revision>
  <cp:lastPrinted>2019-04-10T10:42:08Z</cp:lastPrinted>
  <dcterms:created xsi:type="dcterms:W3CDTF">2017-03-19T17:10:27Z</dcterms:created>
  <dcterms:modified xsi:type="dcterms:W3CDTF">2019-04-25T06:08:29Z</dcterms:modified>
</cp:coreProperties>
</file>