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handoutMasterIdLst>
    <p:handoutMasterId r:id="rId4"/>
  </p:handoutMasterIdLst>
  <p:sldIdLst>
    <p:sldId id="588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B1A777"/>
    <a:srgbClr val="FF0000"/>
    <a:srgbClr val="00B050"/>
    <a:srgbClr val="4BACC6"/>
    <a:srgbClr val="C00000"/>
    <a:srgbClr val="FFFF99"/>
    <a:srgbClr val="FFFF61"/>
    <a:srgbClr val="FFB7FA"/>
    <a:srgbClr val="FF47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83" autoAdjust="0"/>
    <p:restoredTop sz="96391" autoAdjust="0"/>
  </p:normalViewPr>
  <p:slideViewPr>
    <p:cSldViewPr>
      <p:cViewPr varScale="1">
        <p:scale>
          <a:sx n="84" d="100"/>
          <a:sy n="84" d="100"/>
        </p:scale>
        <p:origin x="582" y="96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64" y="-72"/>
      </p:cViewPr>
      <p:guideLst>
        <p:guide orient="horz" pos="3108"/>
        <p:guide pos="2122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>
              <a:defRPr sz="1200"/>
            </a:lvl1pPr>
          </a:lstStyle>
          <a:p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1" tIns="45705" rIns="91411" bIns="4570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11" tIns="45705" rIns="91411" bIns="4570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69" y="2130788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19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9A663-2D40-4370-9153-B3213FC110A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40979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57E75-BEC4-448B-81E6-F32418F2CEF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99305" y="6356713"/>
            <a:ext cx="2311400" cy="365125"/>
          </a:xfrm>
          <a:prstGeom prst="rect">
            <a:avLst/>
          </a:prstGeom>
        </p:spPr>
        <p:txBody>
          <a:bodyPr/>
          <a:lstStyle/>
          <a:p>
            <a:fld id="{D9550142-B990-490A-A107-ED7302A7FD5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4932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4" y="274639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3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82624-0F27-4CC1-BEE2-AA2DD22D911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488759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688C-F983-4A3A-A0AB-963231D25041}" type="datetime1">
              <a:rPr kumimoji="1" lang="ja-JP" altLang="en-US" smtClean="0"/>
              <a:t>2019/4/25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3" y="189635"/>
            <a:ext cx="9505503" cy="459678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2"/>
            <a:ext cx="9396722" cy="153888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（資料）●●</a:t>
            </a:r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3" y="4365105"/>
            <a:ext cx="1053173" cy="153888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5"/>
            <a:ext cx="9505950" cy="525807"/>
          </a:xfrm>
          <a:solidFill>
            <a:srgbClr val="99D6EC"/>
          </a:solidFill>
          <a:ln>
            <a:noFill/>
          </a:ln>
        </p:spPr>
        <p:txBody>
          <a:bodyPr vert="horz" wrap="square" lIns="215922" tIns="107961" rIns="215922" bIns="107961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082" lvl="0" indent="-257082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  <p:sp>
        <p:nvSpPr>
          <p:cNvPr id="13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267266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１．見出しの記入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599EB-60B8-414D-B5DE-8F60A1218221}" type="datetime1">
              <a:rPr kumimoji="1" lang="ja-JP" altLang="en-US" smtClean="0"/>
              <a:t>2019/4/25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632450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127103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6462" y="44450"/>
            <a:ext cx="9733174" cy="346050"/>
          </a:xfr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</p:spPr>
        <p:txBody>
          <a:bodyPr>
            <a:noAutofit/>
          </a:bodyPr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1" y="620690"/>
            <a:ext cx="8915400" cy="550547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latin typeface="+mj-ea"/>
                <a:ea typeface="+mj-ea"/>
              </a:defRPr>
            </a:lvl1pPr>
            <a:lvl2pPr>
              <a:defRPr sz="1800">
                <a:latin typeface="+mj-ea"/>
                <a:ea typeface="+mj-ea"/>
              </a:defRPr>
            </a:lvl2pPr>
            <a:lvl3pPr>
              <a:defRPr sz="1800">
                <a:latin typeface="+mj-ea"/>
                <a:ea typeface="+mj-ea"/>
              </a:defRPr>
            </a:lvl3pPr>
            <a:lvl4pPr>
              <a:defRPr sz="1800">
                <a:latin typeface="+mj-ea"/>
                <a:ea typeface="+mj-ea"/>
              </a:defRPr>
            </a:lvl4pPr>
            <a:lvl5pPr>
              <a:defRPr sz="1800">
                <a:latin typeface="+mj-ea"/>
                <a:ea typeface="+mj-ea"/>
              </a:defRPr>
            </a:lvl5pPr>
          </a:lstStyle>
          <a:p>
            <a:pPr lvl="0"/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4C3D2-A311-4954-8EF8-CD61642A637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88358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46" y="440726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4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8653A-0B10-4CD8-B66E-A3ED4114E74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79358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33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2CB88-00DC-4027-BE7B-1A952482359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5305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19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19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4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4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C9395-547D-4846-9B52-829562D9766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12625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D1448-0DEB-4DF5-AF77-7FC93FED439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4"/>
          <p:cNvSpPr txBox="1">
            <a:spLocks/>
          </p:cNvSpPr>
          <p:nvPr userDrawn="1"/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0718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01821-6403-480D-BD8D-01A7F16D91E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07132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048" y="273052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2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F4262-7BBE-494D-AF5F-1B272A41B1B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33096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61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61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61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55E2B-D39B-4EA1-A8BC-9D34E7AC17A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0656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1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600204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299" y="635671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5EB0C8-6ED1-410C-B764-D7EA327C946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92" y="635671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4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14632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 noChangeArrowheads="1"/>
            <a:extLst>
              <a:ext uri="{84589F7E-364E-4C9E-8A38-B11213B215E9}">
                <a14:cameraTool xmlns:a14="http://schemas.microsoft.com/office/drawing/2010/main" cellRange="$B$55:$N$77" spid="_x0000_s20761"/>
              </a:ext>
            </a:extLst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3728" y="1085796"/>
            <a:ext cx="8978543" cy="4686407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FFFF" mc:Ignorable="a14" a14:legacySpreadsheetColorIndex="9"/>
          </a:solidFill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63707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1_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14549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11_blank</vt:lpstr>
      <vt:lpstr>PowerPoint プレゼンテーション</vt:lpstr>
    </vt:vector>
  </TitlesOfParts>
  <Company>METI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Windows ユーザー</cp:lastModifiedBy>
  <cp:revision>1127</cp:revision>
  <cp:lastPrinted>2019-04-10T10:42:08Z</cp:lastPrinted>
  <dcterms:created xsi:type="dcterms:W3CDTF">2017-03-19T17:10:27Z</dcterms:created>
  <dcterms:modified xsi:type="dcterms:W3CDTF">2019-04-25T06:06:35Z</dcterms:modified>
</cp:coreProperties>
</file>