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58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A663-2D40-4370-9153-B3213FC110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097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57E75-BEC4-448B-81E6-F32418F2CEF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32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2624-0F27-4CC1-BEE2-AA2DD22D91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8875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688C-F983-4A3A-A0AB-963231D2504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6726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599EB-60B8-414D-B5DE-8F60A121822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2450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12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4C3D2-A311-4954-8EF8-CD61642A63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35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653A-0B10-4CD8-B66E-A3ED4114E7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935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B88-00DC-4027-BE7B-1A95248235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0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395-547D-4846-9B52-829562D976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262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1448-0DEB-4DF5-AF77-7FC93FED4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71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01821-6403-480D-BD8D-01A7F16D91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7132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4262-7BBE-494D-AF5F-1B272A41B1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096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55E2B-D39B-4EA1-A8BC-9D34E7AC17A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65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EB0C8-6ED1-410C-B764-D7EA327C946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2019/6/10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63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399" y="837975"/>
            <a:ext cx="7023201" cy="518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70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14559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1121</cp:revision>
  <cp:lastPrinted>2019-04-10T10:42:08Z</cp:lastPrinted>
  <dcterms:created xsi:type="dcterms:W3CDTF">2017-03-19T17:10:27Z</dcterms:created>
  <dcterms:modified xsi:type="dcterms:W3CDTF">2019-06-10T00:49:16Z</dcterms:modified>
</cp:coreProperties>
</file>