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6981" y="6637099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08484" y="404665"/>
            <a:ext cx="6626964" cy="6232434"/>
            <a:chOff x="308484" y="404665"/>
            <a:chExt cx="4449133" cy="3744416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8484" y="404665"/>
              <a:ext cx="4255091" cy="3744416"/>
            </a:xfrm>
            <a:prstGeom prst="rect">
              <a:avLst/>
            </a:prstGeom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665976" y="1357134"/>
              <a:ext cx="460831" cy="22189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41%</a:t>
              </a:r>
              <a:endPara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939044" y="1172904"/>
              <a:ext cx="475898" cy="22189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32%</a:t>
              </a:r>
              <a:endPara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174005" y="978864"/>
              <a:ext cx="475898" cy="22189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26%</a:t>
              </a:r>
              <a:endPara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968540" y="865127"/>
              <a:ext cx="475898" cy="22189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23%</a:t>
              </a:r>
              <a:endPara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030963" y="2131377"/>
              <a:ext cx="726654" cy="351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56%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（非化石）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2398409" y="670756"/>
              <a:ext cx="433926" cy="22189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DA65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石炭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3639557" y="3695427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水力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132236" y="4386866"/>
            <a:ext cx="187102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再エネ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（水力以外）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24140" y="5142650"/>
            <a:ext cx="8771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原子力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54850" y="2850451"/>
            <a:ext cx="102303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天然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8484" y="37665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83436" y="616530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910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14564</TotalTime>
  <Words>28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1121</cp:revision>
  <cp:lastPrinted>2019-04-10T10:42:08Z</cp:lastPrinted>
  <dcterms:created xsi:type="dcterms:W3CDTF">2017-03-19T17:10:27Z</dcterms:created>
  <dcterms:modified xsi:type="dcterms:W3CDTF">2019-04-25T04:44:53Z</dcterms:modified>
</cp:coreProperties>
</file>