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3" d="100"/>
          <a:sy n="73" d="100"/>
        </p:scale>
        <p:origin x="1092" y="6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1079" y="1175424"/>
            <a:ext cx="5144400" cy="4362111"/>
          </a:xfrm>
          <a:prstGeom prst="rect">
            <a:avLst/>
          </a:prstGeom>
        </p:spPr>
      </p:pic>
      <p:sp>
        <p:nvSpPr>
          <p:cNvPr id="3" name="楕円 2"/>
          <p:cNvSpPr/>
          <p:nvPr/>
        </p:nvSpPr>
        <p:spPr>
          <a:xfrm rot="2825481">
            <a:off x="4631318" y="1355001"/>
            <a:ext cx="1733753" cy="1155184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22687" y="2326247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400" b="1" dirty="0" smtClean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ja-JP" altLang="en-US" sz="1400" b="1" dirty="0">
              <a:solidFill>
                <a:schemeClr val="accent3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 rot="19884414">
            <a:off x="2928787" y="3183234"/>
            <a:ext cx="3379162" cy="1095977"/>
          </a:xfrm>
          <a:prstGeom prst="ellipse">
            <a:avLst/>
          </a:prstGeom>
          <a:noFill/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08106" y="4003437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rgbClr val="E46C0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ja-JP" altLang="en-US" sz="1400" b="1" dirty="0" smtClean="0">
                <a:solidFill>
                  <a:srgbClr val="E46C0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ja-JP" altLang="en-US" sz="1400" b="1" dirty="0">
              <a:solidFill>
                <a:srgbClr val="E46C0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下カーブ矢印 6"/>
          <p:cNvSpPr/>
          <p:nvPr/>
        </p:nvSpPr>
        <p:spPr>
          <a:xfrm rot="17921665" flipH="1">
            <a:off x="4487333" y="2526657"/>
            <a:ext cx="709219" cy="287816"/>
          </a:xfrm>
          <a:prstGeom prst="curved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2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14553</TotalTime>
  <Words>4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1115</cp:revision>
  <cp:lastPrinted>2019-04-10T10:42:08Z</cp:lastPrinted>
  <dcterms:created xsi:type="dcterms:W3CDTF">2017-03-19T17:10:27Z</dcterms:created>
  <dcterms:modified xsi:type="dcterms:W3CDTF">2019-05-15T04:26:43Z</dcterms:modified>
</cp:coreProperties>
</file>