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76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9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60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93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4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6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0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4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20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34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00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E003-9843-4B9F-B79A-DDA83A28A2E7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3ECD3-CC9A-40AB-A315-ECB672A1E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6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92" y="536772"/>
            <a:ext cx="5690599" cy="59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3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toshi</cp:lastModifiedBy>
  <cp:revision>1</cp:revision>
  <dcterms:created xsi:type="dcterms:W3CDTF">2019-06-06T20:20:52Z</dcterms:created>
  <dcterms:modified xsi:type="dcterms:W3CDTF">2019-06-06T20:21:29Z</dcterms:modified>
</cp:coreProperties>
</file>