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8325-5171-412C-AF5B-8814F23B7FDB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61954-D52F-43C2-B5CF-182F5DBCD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06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8325-5171-412C-AF5B-8814F23B7FDB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61954-D52F-43C2-B5CF-182F5DBCD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80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8325-5171-412C-AF5B-8814F23B7FDB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61954-D52F-43C2-B5CF-182F5DBCD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73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8325-5171-412C-AF5B-8814F23B7FDB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61954-D52F-43C2-B5CF-182F5DBCD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33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8325-5171-412C-AF5B-8814F23B7FDB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61954-D52F-43C2-B5CF-182F5DBCD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244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8325-5171-412C-AF5B-8814F23B7FDB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61954-D52F-43C2-B5CF-182F5DBCD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011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8325-5171-412C-AF5B-8814F23B7FDB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61954-D52F-43C2-B5CF-182F5DBCD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704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8325-5171-412C-AF5B-8814F23B7FDB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61954-D52F-43C2-B5CF-182F5DBCD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014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8325-5171-412C-AF5B-8814F23B7FDB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61954-D52F-43C2-B5CF-182F5DBCD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69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8325-5171-412C-AF5B-8814F23B7FDB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61954-D52F-43C2-B5CF-182F5DBCD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159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8325-5171-412C-AF5B-8814F23B7FDB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61954-D52F-43C2-B5CF-182F5DBCD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658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F8325-5171-412C-AF5B-8814F23B7FDB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61954-D52F-43C2-B5CF-182F5DBCD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41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568" y="206062"/>
            <a:ext cx="6287492" cy="6187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411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toshi</dc:creator>
  <cp:lastModifiedBy>toshi</cp:lastModifiedBy>
  <cp:revision>1</cp:revision>
  <dcterms:created xsi:type="dcterms:W3CDTF">2019-06-06T20:19:18Z</dcterms:created>
  <dcterms:modified xsi:type="dcterms:W3CDTF">2019-06-06T20:20:08Z</dcterms:modified>
</cp:coreProperties>
</file>