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47" autoAdjust="0"/>
  </p:normalViewPr>
  <p:slideViewPr>
    <p:cSldViewPr>
      <p:cViewPr>
        <p:scale>
          <a:sx n="75" d="100"/>
          <a:sy n="75" d="100"/>
        </p:scale>
        <p:origin x="2208" y="121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3992"/>
            <a:ext cx="9865165" cy="58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2019-06-21T03:03:49Z</dcterms:created>
  <dcterms:modified xsi:type="dcterms:W3CDTF">2019-06-21T03:05:01Z</dcterms:modified>
</cp:coreProperties>
</file>