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2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65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37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77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82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45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0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1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36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9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28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C113C-0586-40BE-83EC-67945927ECD5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15BF-4F7F-4536-B72E-C17B1EF9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2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589" y="1255587"/>
            <a:ext cx="5230821" cy="434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6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4</cp:revision>
  <dcterms:created xsi:type="dcterms:W3CDTF">2019-06-06T20:11:41Z</dcterms:created>
  <dcterms:modified xsi:type="dcterms:W3CDTF">2019-06-06T20:23:01Z</dcterms:modified>
</cp:coreProperties>
</file>