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20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9B8D-212F-4C81-B54E-7903370BB04C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BEB-7019-4B64-B1FB-62033A780E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76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9B8D-212F-4C81-B54E-7903370BB04C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BEB-7019-4B64-B1FB-62033A780E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15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9B8D-212F-4C81-B54E-7903370BB04C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BEB-7019-4B64-B1FB-62033A780E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306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9B8D-212F-4C81-B54E-7903370BB04C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BEB-7019-4B64-B1FB-62033A780E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447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9B8D-212F-4C81-B54E-7903370BB04C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BEB-7019-4B64-B1FB-62033A780E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39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9B8D-212F-4C81-B54E-7903370BB04C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BEB-7019-4B64-B1FB-62033A780E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10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9B8D-212F-4C81-B54E-7903370BB04C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BEB-7019-4B64-B1FB-62033A780E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507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9B8D-212F-4C81-B54E-7903370BB04C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BEB-7019-4B64-B1FB-62033A780E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6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9B8D-212F-4C81-B54E-7903370BB04C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BEB-7019-4B64-B1FB-62033A780E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09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9B8D-212F-4C81-B54E-7903370BB04C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BEB-7019-4B64-B1FB-62033A780E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09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09B8D-212F-4C81-B54E-7903370BB04C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6BBEB-7019-4B64-B1FB-62033A780E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48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09B8D-212F-4C81-B54E-7903370BB04C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6BBEB-7019-4B64-B1FB-62033A780E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86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21" y="1000471"/>
            <a:ext cx="6265245" cy="722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004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</dc:creator>
  <cp:lastModifiedBy>Taisei メディア</cp:lastModifiedBy>
  <cp:revision>2</cp:revision>
  <dcterms:created xsi:type="dcterms:W3CDTF">2019-06-06T20:04:15Z</dcterms:created>
  <dcterms:modified xsi:type="dcterms:W3CDTF">2019-06-10T00:46:25Z</dcterms:modified>
</cp:coreProperties>
</file>