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>
        <p:scale>
          <a:sx n="100" d="100"/>
          <a:sy n="100" d="100"/>
        </p:scale>
        <p:origin x="1566" y="33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57"/>
          <a:stretch/>
        </p:blipFill>
        <p:spPr>
          <a:xfrm>
            <a:off x="4897511" y="1772818"/>
            <a:ext cx="4519987" cy="4651658"/>
          </a:xfrm>
          <a:prstGeom prst="rect">
            <a:avLst/>
          </a:prstGeom>
        </p:spPr>
      </p:pic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051973"/>
              </p:ext>
            </p:extLst>
          </p:nvPr>
        </p:nvGraphicFramePr>
        <p:xfrm>
          <a:off x="56454" y="1558127"/>
          <a:ext cx="4692869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63">
                  <a:extLst>
                    <a:ext uri="{9D8B030D-6E8A-4147-A177-3AD203B41FA5}">
                      <a16:colId xmlns:a16="http://schemas.microsoft.com/office/drawing/2014/main" val="1406540077"/>
                    </a:ext>
                  </a:extLst>
                </a:gridCol>
                <a:gridCol w="214663">
                  <a:extLst>
                    <a:ext uri="{9D8B030D-6E8A-4147-A177-3AD203B41FA5}">
                      <a16:colId xmlns:a16="http://schemas.microsoft.com/office/drawing/2014/main" val="4139556244"/>
                    </a:ext>
                  </a:extLst>
                </a:gridCol>
                <a:gridCol w="321959">
                  <a:extLst>
                    <a:ext uri="{9D8B030D-6E8A-4147-A177-3AD203B41FA5}">
                      <a16:colId xmlns:a16="http://schemas.microsoft.com/office/drawing/2014/main" val="4064204044"/>
                    </a:ext>
                  </a:extLst>
                </a:gridCol>
                <a:gridCol w="321959">
                  <a:extLst>
                    <a:ext uri="{9D8B030D-6E8A-4147-A177-3AD203B41FA5}">
                      <a16:colId xmlns:a16="http://schemas.microsoft.com/office/drawing/2014/main" val="857428106"/>
                    </a:ext>
                  </a:extLst>
                </a:gridCol>
                <a:gridCol w="1073387">
                  <a:extLst>
                    <a:ext uri="{9D8B030D-6E8A-4147-A177-3AD203B41FA5}">
                      <a16:colId xmlns:a16="http://schemas.microsoft.com/office/drawing/2014/main" val="3695073463"/>
                    </a:ext>
                  </a:extLst>
                </a:gridCol>
                <a:gridCol w="846455">
                  <a:extLst>
                    <a:ext uri="{9D8B030D-6E8A-4147-A177-3AD203B41FA5}">
                      <a16:colId xmlns:a16="http://schemas.microsoft.com/office/drawing/2014/main" val="2081198498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3860238348"/>
                    </a:ext>
                  </a:extLst>
                </a:gridCol>
                <a:gridCol w="214835">
                  <a:extLst>
                    <a:ext uri="{9D8B030D-6E8A-4147-A177-3AD203B41FA5}">
                      <a16:colId xmlns:a16="http://schemas.microsoft.com/office/drawing/2014/main" val="183205586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2588422157"/>
                    </a:ext>
                  </a:extLst>
                </a:gridCol>
              </a:tblGrid>
              <a:tr h="396000"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足元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48900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GHG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削減目標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(1990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※()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内は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</a:p>
                  </a:txBody>
                  <a:tcPr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9%)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40%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25%)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44%)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29768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EU</a:t>
                      </a:r>
                      <a:r>
                        <a:rPr kumimoji="1" lang="ja-JP" altLang="en-US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ETS</a:t>
                      </a:r>
                      <a:r>
                        <a:rPr kumimoji="1" lang="en-US" altLang="ja-JP" sz="9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エネルギー多消費産業</a:t>
                      </a:r>
                      <a:r>
                        <a:rPr kumimoji="1" lang="en-US" altLang="ja-JP" sz="9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2005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5%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3776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ESR</a:t>
                      </a:r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運輸・民生</a:t>
                      </a:r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2005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  <a:endParaRPr kumimoji="1" lang="ja-JP" altLang="en-US" sz="9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112194"/>
                  </a:ext>
                </a:extLst>
              </a:tr>
              <a:tr h="288000">
                <a:tc rowSpan="8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エネルギー起源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FFDA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82992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DA6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供給側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1170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電力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620366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再エネ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3580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原子力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※2022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年までに廃止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644628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石炭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※2038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年までに廃止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161598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天然ガス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72241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需要側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１次エネ消費量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(2008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8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en-US" altLang="ja-JP" sz="8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020016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1136576" y="3645024"/>
            <a:ext cx="1474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最終エネルギー消費に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占める再エネ比率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28340" y="4077072"/>
            <a:ext cx="10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エネルギー起源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CO2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en-US" altLang="ja-JP" sz="9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39%</a:t>
            </a:r>
            <a:endParaRPr kumimoji="1" lang="en-US" altLang="ja-JP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31794" y="3414192"/>
            <a:ext cx="11809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※GHG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全体の</a:t>
            </a:r>
            <a:r>
              <a:rPr kumimoji="1" lang="en-US" altLang="ja-JP" sz="9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82%</a:t>
            </a:r>
            <a:endParaRPr kumimoji="1" lang="en-US" altLang="ja-JP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47570" y="3253513"/>
            <a:ext cx="1374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再エネ比率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※2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115089" y="4069145"/>
            <a:ext cx="1547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一次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エネ消費量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削減率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37242" y="2174611"/>
            <a:ext cx="1447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非化石比率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※1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73080" y="4924535"/>
            <a:ext cx="1282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GHG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削減率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766917" y="384561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-6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59753" y="3222474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30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670737" y="5096217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-27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049344" y="5560752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-40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027005" y="5521510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-55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078815" y="2086871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65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761008" y="2244531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43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083007" y="3023813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35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049344" y="4860425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-20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348013" y="6476818"/>
            <a:ext cx="2468946" cy="297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※1 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電源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構成に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おける原子力および再生可能エネルギーの比率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※2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電源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構成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おける再生可能エネルギー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比率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97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14547</TotalTime>
  <Words>196</Words>
  <Application>Microsoft Office PowerPoint</Application>
  <PresentationFormat>A4 210 x 297 mm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1117</cp:revision>
  <cp:lastPrinted>2019-04-10T10:42:08Z</cp:lastPrinted>
  <dcterms:created xsi:type="dcterms:W3CDTF">2017-03-19T17:10:27Z</dcterms:created>
  <dcterms:modified xsi:type="dcterms:W3CDTF">2019-05-07T10:56:03Z</dcterms:modified>
</cp:coreProperties>
</file>