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 lIns="133046" tIns="66523" rIns="133046" bIns="66523"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104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8484" y="753454"/>
            <a:ext cx="6022639" cy="5841230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6086727" y="1317374"/>
            <a:ext cx="1082348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91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（非化石）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653569" y="678634"/>
            <a:ext cx="646331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石炭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819605" y="200492"/>
            <a:ext cx="1023037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天然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060315" y="2373768"/>
            <a:ext cx="1871025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再エネ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（水力以外）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82484" y="4859258"/>
            <a:ext cx="87716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原子力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944134" y="1547930"/>
            <a:ext cx="646331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水力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5" name="直線コネクタ 44"/>
          <p:cNvCxnSpPr>
            <a:stCxn id="38" idx="2"/>
          </p:cNvCxnSpPr>
          <p:nvPr/>
        </p:nvCxnSpPr>
        <p:spPr>
          <a:xfrm flipH="1">
            <a:off x="5388671" y="599172"/>
            <a:ext cx="942452" cy="643382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0" idx="0"/>
          </p:cNvCxnSpPr>
          <p:nvPr/>
        </p:nvCxnSpPr>
        <p:spPr>
          <a:xfrm flipH="1">
            <a:off x="4995828" y="2006480"/>
            <a:ext cx="696976" cy="367288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46981" y="6594683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1390" y="312202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(%)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31123" y="6220169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70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14556</TotalTime>
  <Words>23</Words>
  <Application>Microsoft Office PowerPoint</Application>
  <PresentationFormat>A4 210 x 297 mm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1119</cp:revision>
  <cp:lastPrinted>2019-04-10T10:42:08Z</cp:lastPrinted>
  <dcterms:created xsi:type="dcterms:W3CDTF">2017-03-19T17:10:27Z</dcterms:created>
  <dcterms:modified xsi:type="dcterms:W3CDTF">2019-04-25T04:40:10Z</dcterms:modified>
</cp:coreProperties>
</file>