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84" d="100"/>
          <a:sy n="84" d="100"/>
        </p:scale>
        <p:origin x="582" y="9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2499" y="404662"/>
            <a:ext cx="6962281" cy="6192689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394128" y="6421075"/>
            <a:ext cx="2311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550142-B990-490A-A107-ED7302A7FD52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970306" y="1877576"/>
            <a:ext cx="7088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FFDA65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53%</a:t>
            </a:r>
            <a:endParaRPr kumimoji="1" lang="ja-JP" alt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213626" y="1877576"/>
            <a:ext cx="7088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FFDA65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53%</a:t>
            </a:r>
            <a:endParaRPr kumimoji="1" lang="ja-JP" alt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329464" y="1696862"/>
            <a:ext cx="7088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FFDA65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46%</a:t>
            </a:r>
            <a:endParaRPr kumimoji="1" lang="ja-JP" alt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905621" y="1235870"/>
            <a:ext cx="7088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FFDA65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32%</a:t>
            </a:r>
            <a:endParaRPr kumimoji="1" lang="ja-JP" alt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874968" y="3454454"/>
            <a:ext cx="1082347" cy="584776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34%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（非化石）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412413" y="1074121"/>
            <a:ext cx="646331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DA65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石炭</a:t>
            </a:r>
            <a:endParaRPr kumimoji="1" lang="ja-JP" alt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248056" y="3707685"/>
            <a:ext cx="1023037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天然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ガス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825423" y="4933129"/>
            <a:ext cx="1871024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再エネ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（水力以外）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296998" y="5495407"/>
            <a:ext cx="877163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原子力</a:t>
            </a:r>
            <a:endParaRPr kumimoji="1" lang="ja-JP" alt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437769" y="4467324"/>
            <a:ext cx="646331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水力</a:t>
            </a:r>
            <a:endParaRPr kumimoji="1" lang="ja-JP" alt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11653" y="-19081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(%)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425262" y="6225351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993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14559</TotalTime>
  <Words>28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Windows ユーザー</cp:lastModifiedBy>
  <cp:revision>1118</cp:revision>
  <cp:lastPrinted>2019-04-10T10:42:08Z</cp:lastPrinted>
  <dcterms:created xsi:type="dcterms:W3CDTF">2017-03-19T17:10:27Z</dcterms:created>
  <dcterms:modified xsi:type="dcterms:W3CDTF">2019-04-25T04:36:16Z</dcterms:modified>
</cp:coreProperties>
</file>