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8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70" d="100"/>
          <a:sy n="70" d="100"/>
        </p:scale>
        <p:origin x="996" y="5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5E722-DCEB-4B9B-850A-0990A504E40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767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9A7A-1327-492C-B6E1-ACE475B650A2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23C1-0865-453C-A041-6EF9986B6E25}" type="datetime1">
              <a:rPr lang="ja-JP" altLang="en-US" smtClean="0"/>
              <a:t>2019/6/10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604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6077-95C5-4C64-BA66-6E3396AD0153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1DAD-F7CD-462D-BCF2-EB28B76A3E49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5C3295B-C861-4278-B0F4-25D7B3D6BC3E}" type="datetime1">
              <a:rPr lang="ja-JP" altLang="en-US" smtClean="0"/>
              <a:t>2019/6/10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1" r:id="rId3"/>
    <p:sldLayoutId id="214748365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952" y="1232868"/>
            <a:ext cx="5316173" cy="457239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6" y="1412776"/>
            <a:ext cx="4718713" cy="457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41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sz="1200" dirty="0" smtClean="0">
            <a:latin typeface="Meiryo UI" panose="020B0604030504040204" pitchFamily="50" charset="-128"/>
            <a:ea typeface="Meiryo UI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14571</TotalTime>
  <Words>3</Words>
  <Application>Microsoft Office PowerPoint</Application>
  <PresentationFormat>A4 210 x 297 mm</PresentationFormat>
  <Paragraphs>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Taisei メディア</cp:lastModifiedBy>
  <cp:revision>1114</cp:revision>
  <cp:lastPrinted>2019-04-10T10:42:08Z</cp:lastPrinted>
  <dcterms:created xsi:type="dcterms:W3CDTF">2017-03-19T17:10:27Z</dcterms:created>
  <dcterms:modified xsi:type="dcterms:W3CDTF">2019-06-10T00:32:28Z</dcterms:modified>
</cp:coreProperties>
</file>