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2019/6/10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2019/6/10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952" y="1232868"/>
            <a:ext cx="5316173" cy="457239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6" y="1412776"/>
            <a:ext cx="4718713" cy="457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4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14571</TotalTime>
  <Words>3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1114</cp:revision>
  <cp:lastPrinted>2019-04-10T10:42:08Z</cp:lastPrinted>
  <dcterms:created xsi:type="dcterms:W3CDTF">2017-03-19T17:10:27Z</dcterms:created>
  <dcterms:modified xsi:type="dcterms:W3CDTF">2019-06-10T00:32:28Z</dcterms:modified>
</cp:coreProperties>
</file>