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2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BCFB-89D4-4D5D-9B73-D383678C9DAE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D63F-3084-4669-8344-5F3F520752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50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BCFB-89D4-4D5D-9B73-D383678C9DAE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D63F-3084-4669-8344-5F3F520752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59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BCFB-89D4-4D5D-9B73-D383678C9DAE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D63F-3084-4669-8344-5F3F520752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28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BCFB-89D4-4D5D-9B73-D383678C9DAE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D63F-3084-4669-8344-5F3F520752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96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BCFB-89D4-4D5D-9B73-D383678C9DAE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D63F-3084-4669-8344-5F3F520752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13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BCFB-89D4-4D5D-9B73-D383678C9DAE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D63F-3084-4669-8344-5F3F520752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36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BCFB-89D4-4D5D-9B73-D383678C9DAE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D63F-3084-4669-8344-5F3F520752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44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BCFB-89D4-4D5D-9B73-D383678C9DAE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D63F-3084-4669-8344-5F3F520752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0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BCFB-89D4-4D5D-9B73-D383678C9DAE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D63F-3084-4669-8344-5F3F520752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77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BCFB-89D4-4D5D-9B73-D383678C9DAE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D63F-3084-4669-8344-5F3F520752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58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BCFB-89D4-4D5D-9B73-D383678C9DAE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D63F-3084-4669-8344-5F3F520752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50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7BCFB-89D4-4D5D-9B73-D383678C9DAE}" type="datetimeFigureOut">
              <a:rPr kumimoji="1" lang="ja-JP" altLang="en-US" smtClean="0"/>
              <a:t>2019/6/7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5D63F-3084-4669-8344-5F3F520752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79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F5366BAA-AA0A-43E1-8E98-8E7E399315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814" t="30435" r="35916" b="38674"/>
          <a:stretch/>
        </p:blipFill>
        <p:spPr>
          <a:xfrm>
            <a:off x="1889073" y="1821656"/>
            <a:ext cx="5365853" cy="321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161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</dc:creator>
  <cp:lastModifiedBy>toshi</cp:lastModifiedBy>
  <cp:revision>1</cp:revision>
  <dcterms:created xsi:type="dcterms:W3CDTF">2019-06-06T20:08:28Z</dcterms:created>
  <dcterms:modified xsi:type="dcterms:W3CDTF">2019-06-06T20:09:19Z</dcterms:modified>
</cp:coreProperties>
</file>