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342570" y="878523"/>
            <a:ext cx="429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0512" y="387014"/>
            <a:ext cx="5609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英国 産業部門のエネルギー消費量の変化（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年比）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085348" y="5517232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807" y="1075740"/>
            <a:ext cx="7224386" cy="470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14582</TotalTime>
  <Words>16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1120</cp:revision>
  <cp:lastPrinted>2019-04-10T10:42:08Z</cp:lastPrinted>
  <dcterms:created xsi:type="dcterms:W3CDTF">2017-03-19T17:10:27Z</dcterms:created>
  <dcterms:modified xsi:type="dcterms:W3CDTF">2019-06-06T05:45:11Z</dcterms:modified>
</cp:coreProperties>
</file>