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70" d="100"/>
          <a:sy n="70" d="100"/>
        </p:scale>
        <p:origin x="996" y="5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716232" y="1104874"/>
            <a:ext cx="4299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(%)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13240" y="5913276"/>
            <a:ext cx="425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0938" y="620688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英国：</a:t>
            </a:r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製造業比率推移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480" y="1355107"/>
            <a:ext cx="6370872" cy="48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24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14943</TotalTime>
  <Words>9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Taisei メディア</cp:lastModifiedBy>
  <cp:revision>1121</cp:revision>
  <cp:lastPrinted>2019-04-10T10:42:08Z</cp:lastPrinted>
  <dcterms:created xsi:type="dcterms:W3CDTF">2017-03-19T17:10:27Z</dcterms:created>
  <dcterms:modified xsi:type="dcterms:W3CDTF">2019-06-10T00:33:16Z</dcterms:modified>
</cp:coreProperties>
</file>