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4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70" d="100"/>
          <a:sy n="70" d="100"/>
        </p:scale>
        <p:origin x="996" y="5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80938" y="620688"/>
            <a:ext cx="3986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英国：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最終消費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変化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率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2000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年比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327" y="1990219"/>
            <a:ext cx="5011346" cy="287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24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14558</TotalTime>
  <Words>9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Taisei メディア</cp:lastModifiedBy>
  <cp:revision>1117</cp:revision>
  <cp:lastPrinted>2019-04-10T10:42:08Z</cp:lastPrinted>
  <dcterms:created xsi:type="dcterms:W3CDTF">2017-03-19T17:10:27Z</dcterms:created>
  <dcterms:modified xsi:type="dcterms:W3CDTF">2019-06-10T00:05:52Z</dcterms:modified>
</cp:coreProperties>
</file>