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58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37" d="100"/>
          <a:sy n="37" d="100"/>
        </p:scale>
        <p:origin x="54" y="174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9A663-2D40-4370-9153-B3213FC110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097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57E75-BEC4-448B-81E6-F32418F2C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93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624-0F27-4CC1-BEE2-AA2DD22D911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8875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88C-F983-4A3A-A0AB-963231D25041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672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99EB-60B8-414D-B5DE-8F60A1218221}" type="datetime1">
              <a:rPr kumimoji="1" lang="ja-JP" altLang="en-US" smtClean="0"/>
              <a:t>2019/6/7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63245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1271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4C3D2-A311-4954-8EF8-CD61642A63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358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8653A-0B10-4CD8-B66E-A3ED4114E7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35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2CB88-00DC-4027-BE7B-1A95248235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3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395-547D-4846-9B52-829562D976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62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D1448-0DEB-4DF5-AF77-7FC93FED4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01821-6403-480D-BD8D-01A7F16D91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13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262-7BBE-494D-AF5F-1B272A41B1B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309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55E2B-D39B-4EA1-A8BC-9D34E7AC17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656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EB0C8-6ED1-410C-B764-D7EA327C946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2019/6/7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463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660" y="1556792"/>
            <a:ext cx="6734044" cy="40684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02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14582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11_blank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Media07</cp:lastModifiedBy>
  <cp:revision>1121</cp:revision>
  <cp:lastPrinted>2019-04-10T10:42:08Z</cp:lastPrinted>
  <dcterms:created xsi:type="dcterms:W3CDTF">2017-03-19T17:10:27Z</dcterms:created>
  <dcterms:modified xsi:type="dcterms:W3CDTF">2019-06-07T00:23:21Z</dcterms:modified>
</cp:coreProperties>
</file>