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4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37" d="100"/>
          <a:sy n="37" d="100"/>
        </p:scale>
        <p:origin x="54" y="174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660" y="1556792"/>
            <a:ext cx="6734044" cy="40684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024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14582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Media07</cp:lastModifiedBy>
  <cp:revision>1121</cp:revision>
  <cp:lastPrinted>2019-04-10T10:42:08Z</cp:lastPrinted>
  <dcterms:created xsi:type="dcterms:W3CDTF">2017-03-19T17:10:27Z</dcterms:created>
  <dcterms:modified xsi:type="dcterms:W3CDTF">2019-06-07T00:23:21Z</dcterms:modified>
</cp:coreProperties>
</file>