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5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 lIns="133046" tIns="66523" rIns="133046" bIns="66523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35E722-DCEB-4B9B-850A-0990A504E40F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55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500" y="350251"/>
            <a:ext cx="6972762" cy="624443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46981" y="6594683"/>
            <a:ext cx="2311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19563" y="1895258"/>
            <a:ext cx="708848" cy="369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65%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150789" y="1311731"/>
            <a:ext cx="708848" cy="369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33%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269270" y="1160261"/>
            <a:ext cx="708848" cy="369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29%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58635" y="573436"/>
            <a:ext cx="566182" cy="369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777340" y="2834840"/>
            <a:ext cx="1082348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47%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（非化石）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122034" y="833109"/>
            <a:ext cx="646331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石炭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933681" y="3287801"/>
            <a:ext cx="102303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天然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ガス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509687" y="4787860"/>
            <a:ext cx="1871025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（水力以外）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006618" y="5545462"/>
            <a:ext cx="87716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1653" y="-19081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(%)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25262" y="6225351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45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14553</TotalTime>
  <Words>30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1116</cp:revision>
  <cp:lastPrinted>2019-04-10T10:42:08Z</cp:lastPrinted>
  <dcterms:created xsi:type="dcterms:W3CDTF">2017-03-19T17:10:27Z</dcterms:created>
  <dcterms:modified xsi:type="dcterms:W3CDTF">2019-04-24T02:25:15Z</dcterms:modified>
</cp:coreProperties>
</file>