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585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6391" autoAdjust="0"/>
  </p:normalViewPr>
  <p:slideViewPr>
    <p:cSldViewPr>
      <p:cViewPr varScale="1">
        <p:scale>
          <a:sx n="84" d="100"/>
          <a:sy n="84" d="100"/>
        </p:scale>
        <p:origin x="582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n-cs"/>
              </a:rPr>
              <a:t>機密性○</a:t>
            </a: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itchFamily="50" charset="-128"/>
              <a:ea typeface="ＭＳ Ｐゴシック" pitchFamily="50" charset="-128"/>
              <a:cs typeface="+mn-cs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 lIns="133046" tIns="66523" rIns="133046" bIns="66523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35E722-DCEB-4B9B-850A-0990A504E40F}" type="slidenum">
              <a:rPr kumimoji="1" lang="ja-JP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3551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69" y="213078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9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A663-2D40-4370-9153-B3213FC110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097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7E75-BEC4-448B-81E6-F32418F2CE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9305" y="6356713"/>
            <a:ext cx="2311400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93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3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624-0F27-4CC1-BEE2-AA2DD22D91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8875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688C-F983-4A3A-A0AB-963231D25041}" type="datetime1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9635"/>
            <a:ext cx="9505503" cy="459678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5388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3" y="4365105"/>
            <a:ext cx="1053173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5"/>
            <a:ext cx="9505950" cy="525807"/>
          </a:xfrm>
          <a:solidFill>
            <a:srgbClr val="99D6EC"/>
          </a:solidFill>
          <a:ln>
            <a:noFill/>
          </a:ln>
        </p:spPr>
        <p:txBody>
          <a:bodyPr vert="horz" wrap="square" lIns="215922" tIns="107961" rIns="215922" bIns="107961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82" lvl="0" indent="-257082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6726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99EB-60B8-414D-B5DE-8F60A1218221}" type="datetime1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3245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12710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462" y="44450"/>
            <a:ext cx="9733174" cy="346050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1" y="620690"/>
            <a:ext cx="8915400" cy="55054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j-ea"/>
                <a:ea typeface="+mj-ea"/>
              </a:defRPr>
            </a:lvl1pPr>
            <a:lvl2pPr>
              <a:defRPr sz="1800">
                <a:latin typeface="+mj-ea"/>
                <a:ea typeface="+mj-ea"/>
              </a:defRPr>
            </a:lvl2pPr>
            <a:lvl3pPr>
              <a:defRPr sz="1800">
                <a:latin typeface="+mj-ea"/>
                <a:ea typeface="+mj-ea"/>
              </a:defRPr>
            </a:lvl3pPr>
            <a:lvl4pPr>
              <a:defRPr sz="1800">
                <a:latin typeface="+mj-ea"/>
                <a:ea typeface="+mj-ea"/>
              </a:defRPr>
            </a:lvl4pPr>
            <a:lvl5pPr>
              <a:defRPr sz="1800">
                <a:latin typeface="+mj-ea"/>
                <a:ea typeface="+mj-ea"/>
              </a:defRPr>
            </a:lvl5pPr>
          </a:lstStyle>
          <a:p>
            <a:pPr lvl="0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C3D2-A311-4954-8EF8-CD61642A63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835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46" y="440726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4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653A-0B10-4CD8-B66E-A3ED4114E7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935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B88-00DC-4027-BE7B-1A952482359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530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1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1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4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4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9395-547D-4846-9B52-829562D976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262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448-0DEB-4DF5-AF77-7FC93FED43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4"/>
          <p:cNvSpPr txBox="1">
            <a:spLocks/>
          </p:cNvSpPr>
          <p:nvPr userDrawn="1"/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71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01821-6403-480D-BD8D-01A7F16D91E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713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048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262-7BBE-494D-AF5F-1B272A41B1B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309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61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61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61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E2B-D39B-4EA1-A8BC-9D34E7AC17A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65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299" y="63567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EB0C8-6ED1-410C-B764-D7EA327C946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92" y="635671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63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2500" y="350251"/>
            <a:ext cx="6972762" cy="6244432"/>
          </a:xfrm>
          <a:prstGeom prst="rect">
            <a:avLst/>
          </a:prstGeom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546981" y="6594683"/>
            <a:ext cx="23114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550142-B990-490A-A107-ED7302A7FD52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019563" y="1895258"/>
            <a:ext cx="708848" cy="369331"/>
          </a:xfrm>
          <a:prstGeom prst="rect">
            <a:avLst/>
          </a:prstGeom>
          <a:solidFill>
            <a:schemeClr val="bg1"/>
          </a:solidFill>
          <a:ln w="19050">
            <a:solidFill>
              <a:srgbClr val="FFDA65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65%</a:t>
            </a:r>
            <a:endParaRPr kumimoji="1" lang="ja-JP" alt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150789" y="1311731"/>
            <a:ext cx="708848" cy="369331"/>
          </a:xfrm>
          <a:prstGeom prst="rect">
            <a:avLst/>
          </a:prstGeom>
          <a:solidFill>
            <a:schemeClr val="bg1"/>
          </a:solidFill>
          <a:ln w="19050">
            <a:solidFill>
              <a:srgbClr val="FFDA65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33%</a:t>
            </a:r>
            <a:endParaRPr kumimoji="1" lang="ja-JP" alt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269270" y="1160261"/>
            <a:ext cx="708848" cy="369331"/>
          </a:xfrm>
          <a:prstGeom prst="rect">
            <a:avLst/>
          </a:prstGeom>
          <a:solidFill>
            <a:schemeClr val="bg1"/>
          </a:solidFill>
          <a:ln w="19050">
            <a:solidFill>
              <a:srgbClr val="FFDA65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29%</a:t>
            </a:r>
            <a:endParaRPr kumimoji="1" lang="ja-JP" alt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058635" y="573436"/>
            <a:ext cx="566182" cy="369331"/>
          </a:xfrm>
          <a:prstGeom prst="rect">
            <a:avLst/>
          </a:prstGeom>
          <a:solidFill>
            <a:schemeClr val="bg1"/>
          </a:solidFill>
          <a:ln w="19050">
            <a:solidFill>
              <a:srgbClr val="FFDA65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9%</a:t>
            </a:r>
            <a:endParaRPr kumimoji="1" lang="ja-JP" alt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6777340" y="2834840"/>
            <a:ext cx="1082348" cy="584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47%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（非化石）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122034" y="833109"/>
            <a:ext cx="646331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DA65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石炭</a:t>
            </a:r>
            <a:endParaRPr kumimoji="1" lang="ja-JP" alt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3933681" y="3287801"/>
            <a:ext cx="1023037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天然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ガス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509687" y="4787860"/>
            <a:ext cx="1871025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再エネ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（水力以外）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4006618" y="5545462"/>
            <a:ext cx="877163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原子力</a:t>
            </a:r>
            <a:endParaRPr kumimoji="1" lang="ja-JP" alt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11653" y="-19081"/>
            <a:ext cx="625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(%)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425262" y="6225351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451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14553</TotalTime>
  <Words>30</Words>
  <Application>Microsoft Office PowerPoint</Application>
  <PresentationFormat>A4 210 x 297 mm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11_blank</vt:lpstr>
      <vt:lpstr>PowerPoint プレゼンテーション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Windows ユーザー</cp:lastModifiedBy>
  <cp:revision>1116</cp:revision>
  <cp:lastPrinted>2019-04-10T10:42:08Z</cp:lastPrinted>
  <dcterms:created xsi:type="dcterms:W3CDTF">2017-03-19T17:10:27Z</dcterms:created>
  <dcterms:modified xsi:type="dcterms:W3CDTF">2019-04-24T02:25:15Z</dcterms:modified>
</cp:coreProperties>
</file>