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500" y="404664"/>
            <a:ext cx="7010658" cy="6088419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550142-B990-490A-A107-ED7302A7FD52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75895" y="750018"/>
            <a:ext cx="708848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15%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08987" y="930880"/>
            <a:ext cx="708848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23%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74154" y="1111743"/>
            <a:ext cx="708848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28%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65440" y="1292607"/>
            <a:ext cx="708848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35%</a:t>
            </a:r>
            <a:endParaRPr kumimoji="1" lang="ja-JP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921982" y="3981046"/>
            <a:ext cx="1082348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19%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（非化石）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04926" y="750018"/>
            <a:ext cx="646332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DA65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石炭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10429" y="2946336"/>
            <a:ext cx="102303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天然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ガス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29457" y="5252713"/>
            <a:ext cx="87716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原子力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198782" y="4049195"/>
            <a:ext cx="64633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水力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198782" y="2146689"/>
            <a:ext cx="646332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石油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86435" y="4627377"/>
            <a:ext cx="1871025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再エネ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（水力以外）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2500" y="35332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(%)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58924" y="6123751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46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14554</TotalTime>
  <Words>29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1118</cp:revision>
  <cp:lastPrinted>2019-04-10T10:42:08Z</cp:lastPrinted>
  <dcterms:created xsi:type="dcterms:W3CDTF">2017-03-19T17:10:27Z</dcterms:created>
  <dcterms:modified xsi:type="dcterms:W3CDTF">2019-04-24T02:19:22Z</dcterms:modified>
</cp:coreProperties>
</file>