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8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83" autoAdjust="0"/>
    <p:restoredTop sz="96391" autoAdjust="0"/>
  </p:normalViewPr>
  <p:slideViewPr>
    <p:cSldViewPr>
      <p:cViewPr varScale="1">
        <p:scale>
          <a:sx n="84" d="100"/>
          <a:sy n="84" d="100"/>
        </p:scale>
        <p:origin x="582" y="9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A663-2D40-4370-9153-B3213FC110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9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7E75-BEC4-448B-81E6-F32418F2C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624-0F27-4CC1-BEE2-AA2DD22D91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87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688C-F983-4A3A-A0AB-963231D25041}" type="datetime1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672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99EB-60B8-414D-B5DE-8F60A1218221}" type="datetime1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24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2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C3D2-A311-4954-8EF8-CD61642A63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3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653A-0B10-4CD8-B66E-A3ED4114E7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35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B88-00DC-4027-BE7B-1A95248235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0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395-547D-4846-9B52-829562D976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6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448-0DEB-4DF5-AF77-7FC93FED4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1821-6403-480D-BD8D-01A7F16D91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13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262-7BBE-494D-AF5F-1B272A41B1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9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E2B-D39B-4EA1-A8BC-9D34E7AC17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B0C8-6ED1-410C-B764-D7EA327C94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2019/4/24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63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2500" y="404664"/>
            <a:ext cx="7010658" cy="6088419"/>
          </a:xfrm>
          <a:prstGeom prst="rect">
            <a:avLst/>
          </a:prstGeom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550142-B990-490A-A107-ED7302A7FD52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975895" y="750018"/>
            <a:ext cx="708848" cy="369332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15%</a:t>
            </a:r>
            <a:endParaRPr kumimoji="1" lang="ja-JP" alt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108987" y="930880"/>
            <a:ext cx="708848" cy="369332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23%</a:t>
            </a:r>
            <a:endParaRPr kumimoji="1" lang="ja-JP" alt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274154" y="1111743"/>
            <a:ext cx="708848" cy="369332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28%</a:t>
            </a:r>
            <a:endParaRPr kumimoji="1" lang="ja-JP" alt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765440" y="1292607"/>
            <a:ext cx="708848" cy="369332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35%</a:t>
            </a:r>
            <a:endParaRPr kumimoji="1" lang="ja-JP" alt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921982" y="3981046"/>
            <a:ext cx="1082348" cy="58477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19%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（非化石）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204926" y="750018"/>
            <a:ext cx="646332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DA65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石炭</a:t>
            </a:r>
            <a:endParaRPr kumimoji="1" lang="ja-JP" alt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010429" y="2946336"/>
            <a:ext cx="1023036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天然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ガス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129457" y="5252713"/>
            <a:ext cx="877162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原子力</a:t>
            </a:r>
            <a:endParaRPr kumimoji="1" lang="ja-JP" alt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198782" y="4049195"/>
            <a:ext cx="646332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水力</a:t>
            </a:r>
            <a:endParaRPr kumimoji="1" lang="ja-JP" alt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198782" y="2146689"/>
            <a:ext cx="646332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石油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586435" y="4627377"/>
            <a:ext cx="1871025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再エネ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（水力以外）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2500" y="35332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(%)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458924" y="6123751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466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14554</TotalTime>
  <Words>29</Words>
  <Application>Microsoft Office PowerPoint</Application>
  <PresentationFormat>A4 210 x 297 mm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11_blank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Windows ユーザー</cp:lastModifiedBy>
  <cp:revision>1118</cp:revision>
  <cp:lastPrinted>2019-04-10T10:42:08Z</cp:lastPrinted>
  <dcterms:created xsi:type="dcterms:W3CDTF">2017-03-19T17:10:27Z</dcterms:created>
  <dcterms:modified xsi:type="dcterms:W3CDTF">2019-04-24T02:19:22Z</dcterms:modified>
</cp:coreProperties>
</file>