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100" d="100"/>
          <a:sy n="100" d="100"/>
        </p:scale>
        <p:origin x="1566" y="33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1522" y="1757683"/>
            <a:ext cx="4475974" cy="4666792"/>
          </a:xfrm>
          <a:prstGeom prst="rect">
            <a:avLst/>
          </a:prstGeom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556251"/>
              </p:ext>
            </p:extLst>
          </p:nvPr>
        </p:nvGraphicFramePr>
        <p:xfrm>
          <a:off x="138736" y="1844824"/>
          <a:ext cx="4526232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66">
                  <a:extLst>
                    <a:ext uri="{9D8B030D-6E8A-4147-A177-3AD203B41FA5}">
                      <a16:colId xmlns:a16="http://schemas.microsoft.com/office/drawing/2014/main" val="1406540077"/>
                    </a:ext>
                  </a:extLst>
                </a:gridCol>
                <a:gridCol w="292866">
                  <a:extLst>
                    <a:ext uri="{9D8B030D-6E8A-4147-A177-3AD203B41FA5}">
                      <a16:colId xmlns:a16="http://schemas.microsoft.com/office/drawing/2014/main" val="4139556244"/>
                    </a:ext>
                  </a:extLst>
                </a:gridCol>
                <a:gridCol w="439252">
                  <a:extLst>
                    <a:ext uri="{9D8B030D-6E8A-4147-A177-3AD203B41FA5}">
                      <a16:colId xmlns:a16="http://schemas.microsoft.com/office/drawing/2014/main" val="4064204044"/>
                    </a:ext>
                  </a:extLst>
                </a:gridCol>
                <a:gridCol w="439252">
                  <a:extLst>
                    <a:ext uri="{9D8B030D-6E8A-4147-A177-3AD203B41FA5}">
                      <a16:colId xmlns:a16="http://schemas.microsoft.com/office/drawing/2014/main" val="857428106"/>
                    </a:ext>
                  </a:extLst>
                </a:gridCol>
                <a:gridCol w="1285438">
                  <a:extLst>
                    <a:ext uri="{9D8B030D-6E8A-4147-A177-3AD203B41FA5}">
                      <a16:colId xmlns:a16="http://schemas.microsoft.com/office/drawing/2014/main" val="3695073463"/>
                    </a:ext>
                  </a:extLst>
                </a:gridCol>
                <a:gridCol w="850728">
                  <a:extLst>
                    <a:ext uri="{9D8B030D-6E8A-4147-A177-3AD203B41FA5}">
                      <a16:colId xmlns:a16="http://schemas.microsoft.com/office/drawing/2014/main" val="2081198498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588422157"/>
                    </a:ext>
                  </a:extLst>
                </a:gridCol>
              </a:tblGrid>
              <a:tr h="435946"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足元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489002"/>
                  </a:ext>
                </a:extLst>
              </a:tr>
              <a:tr h="552544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削減目標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(2013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-26%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97682"/>
                  </a:ext>
                </a:extLst>
              </a:tr>
              <a:tr h="368362">
                <a:tc rowSpan="8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エネルギー起源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DA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82992"/>
                  </a:ext>
                </a:extLst>
              </a:tr>
              <a:tr h="48438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11700"/>
                  </a:ext>
                </a:extLst>
              </a:tr>
              <a:tr h="4843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20366"/>
                  </a:ext>
                </a:extLst>
              </a:tr>
              <a:tr h="4843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(2017)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35805"/>
                  </a:ext>
                </a:extLst>
              </a:tr>
              <a:tr h="4843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原子力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(2017)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20%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44628"/>
                  </a:ext>
                </a:extLst>
              </a:tr>
              <a:tr h="4843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(2017)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61598"/>
                  </a:ext>
                </a:extLst>
              </a:tr>
              <a:tr h="4843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(2017)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27%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22410"/>
                  </a:ext>
                </a:extLst>
              </a:tr>
              <a:tr h="56138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需要側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消費効率改善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最終エネ</a:t>
                      </a:r>
                      <a:r>
                        <a:rPr kumimoji="1" lang="zh-TW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消費量</a:t>
                      </a:r>
                      <a:r>
                        <a:rPr kumimoji="1" lang="en-US" altLang="zh-TW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/GDP)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(2012</a:t>
                      </a:r>
                      <a:r>
                        <a:rPr kumimoji="1" lang="zh-TW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zh-TW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8%</a:t>
                      </a:r>
                    </a:p>
                    <a:p>
                      <a:pPr algn="ctr"/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（改善）</a:t>
                      </a:r>
                      <a:endParaRPr kumimoji="1" lang="en-US" altLang="ja-JP" sz="8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35%</a:t>
                      </a:r>
                    </a:p>
                    <a:p>
                      <a:pPr algn="ctr"/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（改善）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20016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434882" y="3707740"/>
            <a:ext cx="10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エネルギー起源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CO2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50%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53780" y="2985458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※GHG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92%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81215" y="3369219"/>
            <a:ext cx="1374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57709" y="5116807"/>
            <a:ext cx="2130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エネ消費量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/GDP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99149" y="2188193"/>
            <a:ext cx="144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19959" y="4247707"/>
            <a:ext cx="1282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GHG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57001" y="2688385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68660" y="3886205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57001" y="3406278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16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057456" y="2990977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24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057456" y="209507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44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35668" y="477497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-26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45152" y="5816297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-35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68660" y="449798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-8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242746" y="6454504"/>
            <a:ext cx="2786340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 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構成に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おける原子力および再生可能エネルギーの比率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おける再生可能エネルギー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1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144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1117</cp:revision>
  <cp:lastPrinted>2019-04-10T10:42:08Z</cp:lastPrinted>
  <dcterms:created xsi:type="dcterms:W3CDTF">2017-03-19T17:10:27Z</dcterms:created>
  <dcterms:modified xsi:type="dcterms:W3CDTF">2019-05-07T10:50:13Z</dcterms:modified>
</cp:coreProperties>
</file>