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 varScale="1">
        <p:scale>
          <a:sx n="116" d="100"/>
          <a:sy n="116" d="100"/>
        </p:scale>
        <p:origin x="1188" y="10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2019/6/10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4" y="871506"/>
            <a:ext cx="9778832" cy="511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07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241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media05</cp:lastModifiedBy>
  <cp:revision>63</cp:revision>
  <cp:lastPrinted>2019-05-09T05:57:36Z</cp:lastPrinted>
  <dcterms:created xsi:type="dcterms:W3CDTF">2017-10-19T01:52:20Z</dcterms:created>
  <dcterms:modified xsi:type="dcterms:W3CDTF">2019-06-10T01:04:51Z</dcterms:modified>
</cp:coreProperties>
</file>