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>
        <p:scale>
          <a:sx n="100" d="100"/>
          <a:sy n="100" d="100"/>
        </p:scale>
        <p:origin x="300" y="-57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pic>
        <p:nvPicPr>
          <p:cNvPr id="13" name="図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624" y="908720"/>
            <a:ext cx="6382802" cy="288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図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02"/>
          <a:stretch>
            <a:fillRect/>
          </a:stretch>
        </p:blipFill>
        <p:spPr bwMode="auto">
          <a:xfrm>
            <a:off x="632520" y="3645024"/>
            <a:ext cx="4285942" cy="25774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5" name="図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076" y="3645024"/>
            <a:ext cx="4455420" cy="25832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7150511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7</cp:revision>
  <cp:lastPrinted>2018-03-30T02:21:52Z</cp:lastPrinted>
  <dcterms:created xsi:type="dcterms:W3CDTF">2018-04-16T16:42:21Z</dcterms:created>
  <dcterms:modified xsi:type="dcterms:W3CDTF">2018-04-16T18:00:59Z</dcterms:modified>
</cp:coreProperties>
</file>