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47" autoAdjust="0"/>
  </p:normalViewPr>
  <p:slideViewPr>
    <p:cSldViewPr>
      <p:cViewPr varScale="1">
        <p:scale>
          <a:sx n="73" d="100"/>
          <a:sy n="73" d="100"/>
        </p:scale>
        <p:origin x="1146" y="5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pic>
        <p:nvPicPr>
          <p:cNvPr id="7" name="図 6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74"/>
          <a:stretch/>
        </p:blipFill>
        <p:spPr bwMode="auto">
          <a:xfrm>
            <a:off x="632520" y="1484784"/>
            <a:ext cx="8136903" cy="504056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77150511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63</TotalTime>
  <Words>1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5</cp:revision>
  <cp:lastPrinted>2018-03-30T02:21:52Z</cp:lastPrinted>
  <dcterms:created xsi:type="dcterms:W3CDTF">2018-04-16T16:42:21Z</dcterms:created>
  <dcterms:modified xsi:type="dcterms:W3CDTF">2018-04-16T17:48:47Z</dcterms:modified>
</cp:coreProperties>
</file>