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5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pic>
        <p:nvPicPr>
          <p:cNvPr id="7" name="図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4"/>
          <a:stretch/>
        </p:blipFill>
        <p:spPr bwMode="auto">
          <a:xfrm>
            <a:off x="632520" y="1484784"/>
            <a:ext cx="8136903" cy="50405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77150511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</TotalTime>
  <Words>1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5</cp:revision>
  <cp:lastPrinted>2018-03-30T02:21:52Z</cp:lastPrinted>
  <dcterms:created xsi:type="dcterms:W3CDTF">2018-04-16T16:42:21Z</dcterms:created>
  <dcterms:modified xsi:type="dcterms:W3CDTF">2018-04-16T17:48:47Z</dcterms:modified>
</cp:coreProperties>
</file>