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pic>
        <p:nvPicPr>
          <p:cNvPr id="6" name="図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2060848"/>
            <a:ext cx="9289032" cy="3600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7150511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62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4</cp:revision>
  <cp:lastPrinted>2018-03-30T02:21:52Z</cp:lastPrinted>
  <dcterms:created xsi:type="dcterms:W3CDTF">2018-04-16T16:42:21Z</dcterms:created>
  <dcterms:modified xsi:type="dcterms:W3CDTF">2018-04-16T17:47:40Z</dcterms:modified>
</cp:coreProperties>
</file>