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6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C"/>
    <a:srgbClr val="FF5A00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47" autoAdjust="0"/>
  </p:normalViewPr>
  <p:slideViewPr>
    <p:cSldViewPr>
      <p:cViewPr varScale="1">
        <p:scale>
          <a:sx n="59" d="100"/>
          <a:sy n="59" d="100"/>
        </p:scale>
        <p:origin x="66" y="1272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5325" y="739775"/>
            <a:ext cx="53451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351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2019/6/7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2019/6/7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2019/6/7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2019/6/7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正方形/長方形 321"/>
          <p:cNvSpPr/>
          <p:nvPr/>
        </p:nvSpPr>
        <p:spPr>
          <a:xfrm>
            <a:off x="4171022" y="388780"/>
            <a:ext cx="5532379" cy="633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2" tIns="48101" rIns="96202" bIns="48101" rtlCol="0" anchor="ctr"/>
          <a:lstStyle/>
          <a:p>
            <a:pPr algn="ctr"/>
            <a:endParaRPr lang="ja-JP" altLang="en-US" sz="15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598"/>
            <a:ext cx="9906000" cy="64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パワポヘッダー（sample）.pptx" id="{DF0AD369-B502-4521-A0E0-07EB53E90DFA}" vid="{A6AA4691-7124-4580-8060-E7956D1A8F77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</TotalTime>
  <Words>0</Words>
  <Application>Microsoft Office PowerPoint</Application>
  <PresentationFormat>A4 210 x 297 mm</PresentationFormat>
  <Paragraphs>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【機○・記載例なし】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Media07</cp:lastModifiedBy>
  <cp:revision>7</cp:revision>
  <cp:lastPrinted>2018-03-30T02:21:52Z</cp:lastPrinted>
  <dcterms:created xsi:type="dcterms:W3CDTF">2018-04-16T16:42:21Z</dcterms:created>
  <dcterms:modified xsi:type="dcterms:W3CDTF">2019-06-07T00:25:27Z</dcterms:modified>
</cp:coreProperties>
</file>