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3" showSpecialPlsOnTitleSld="0" saveSubsetFonts="1">
  <p:sldMasterIdLst>
    <p:sldMasterId id="2147483648" r:id="rId1"/>
    <p:sldMasterId id="2147483662" r:id="rId2"/>
  </p:sldMasterIdLst>
  <p:notesMasterIdLst>
    <p:notesMasterId r:id="rId4"/>
  </p:notesMasterIdLst>
  <p:handoutMasterIdLst>
    <p:handoutMasterId r:id="rId5"/>
  </p:handoutMasterIdLst>
  <p:sldIdLst>
    <p:sldId id="450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A00"/>
    <a:srgbClr val="99D6EC"/>
    <a:srgbClr val="0098D0"/>
    <a:srgbClr val="000000"/>
    <a:srgbClr val="0064C8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47" autoAdjust="0"/>
  </p:normalViewPr>
  <p:slideViewPr>
    <p:cSldViewPr>
      <p:cViewPr varScale="1">
        <p:scale>
          <a:sx n="111" d="100"/>
          <a:sy n="111" d="100"/>
        </p:scale>
        <p:origin x="1254" y="11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49288" y="723900"/>
            <a:ext cx="5227637" cy="3621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 smtClean="0"/>
          </a:p>
        </p:txBody>
      </p:sp>
      <p:sp>
        <p:nvSpPr>
          <p:cNvPr id="297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22972" indent="-278065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12268" indent="-222453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57171" indent="-222453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02077" indent="-222453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46983" indent="-22245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91891" indent="-22245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36797" indent="-22245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81705" indent="-22245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1F52913E-0D40-49C7-84CC-3F074DB3A6B0}" type="slidenum">
              <a:rPr lang="ja-JP" altLang="en-US" smtClean="0">
                <a:solidFill>
                  <a:prstClr val="black"/>
                </a:solidFill>
                <a:latin typeface="Calibri" pitchFamily="34" charset="0"/>
              </a:rPr>
              <a:pPr/>
              <a:t>33</a:t>
            </a:fld>
            <a:endParaRPr lang="ja-JP" altLang="en-US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412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F170-56F1-4ED5-B7A4-87B124B95DE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C4D-6D56-4D3C-86C6-C43936B27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74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F170-56F1-4ED5-B7A4-87B124B95DE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C4D-6D56-4D3C-86C6-C43936B27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375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F170-56F1-4ED5-B7A4-87B124B95DE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C4D-6D56-4D3C-86C6-C43936B27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146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F170-56F1-4ED5-B7A4-87B124B95DE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C4D-6D56-4D3C-86C6-C43936B27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831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F170-56F1-4ED5-B7A4-87B124B95DE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C4D-6D56-4D3C-86C6-C43936B27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55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F170-56F1-4ED5-B7A4-87B124B95DE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C4D-6D56-4D3C-86C6-C43936B27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27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F170-56F1-4ED5-B7A4-87B124B95DE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C4D-6D56-4D3C-86C6-C43936B27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199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F170-56F1-4ED5-B7A4-87B124B95DE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C4D-6D56-4D3C-86C6-C43936B27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530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F170-56F1-4ED5-B7A4-87B124B95DE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C4D-6D56-4D3C-86C6-C43936B27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52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F170-56F1-4ED5-B7A4-87B124B95DE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C4D-6D56-4D3C-86C6-C43936B27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29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F170-56F1-4ED5-B7A4-87B124B95DE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C4D-6D56-4D3C-86C6-C43936B27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925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正方形/長方形 1"/>
          <p:cNvSpPr/>
          <p:nvPr userDrawn="1"/>
        </p:nvSpPr>
        <p:spPr>
          <a:xfrm>
            <a:off x="2796800" y="3244334"/>
            <a:ext cx="4312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4102" indent="-84102" algn="ctr" defTabSz="953689">
              <a:spcBef>
                <a:spcPct val="50000"/>
              </a:spcBef>
            </a:pPr>
            <a:r>
              <a:rPr lang="ja-JP" altLang="en-US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itchFamily="50" charset="-128"/>
                <a:cs typeface="Meiryo UI" panose="020B0604030504040204" pitchFamily="50" charset="-128"/>
              </a:rPr>
              <a:t>海洋への汚染水の影響に対する政府認識</a:t>
            </a:r>
            <a:endParaRPr lang="ja-JP" altLang="en-US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1900" b="1" kern="1200">
          <a:solidFill>
            <a:schemeClr val="bg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1F170-56F1-4ED5-B7A4-87B124B95DE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E4C4D-6D56-4D3C-86C6-C43936B27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187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189498" y="1915196"/>
            <a:ext cx="2273926" cy="4956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172" tIns="48085" rIns="96172" bIns="48085" anchor="ctr"/>
          <a:lstStyle/>
          <a:p>
            <a:pPr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廃止措置終了までの期間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年後）</a:t>
            </a: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7179462" y="1590887"/>
            <a:ext cx="2283966" cy="285444"/>
          </a:xfrm>
          <a:prstGeom prst="homePlate">
            <a:avLst>
              <a:gd name="adj" fmla="val 62333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6172" tIns="48085" rIns="96172" bIns="48085" anchor="ctr"/>
          <a:lstStyle/>
          <a:p>
            <a:pPr algn="ctr">
              <a:defRPr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第３期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93310" y="1590887"/>
            <a:ext cx="1940953" cy="285444"/>
          </a:xfrm>
          <a:prstGeom prst="homePlate">
            <a:avLst>
              <a:gd name="adj" fmla="val 4973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172" tIns="48085" rIns="96172" bIns="48085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安定化に向けた取組</a:t>
            </a: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2034260" y="1590887"/>
            <a:ext cx="1850598" cy="285444"/>
          </a:xfrm>
          <a:prstGeom prst="homePlate">
            <a:avLst>
              <a:gd name="adj" fmla="val 72643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6172" tIns="48085" rIns="96172" bIns="48085" anchor="ctr"/>
          <a:lstStyle/>
          <a:p>
            <a:pPr algn="ctr">
              <a:defRPr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第１期</a:t>
            </a:r>
          </a:p>
        </p:txBody>
      </p: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140095" y="1585117"/>
            <a:ext cx="1932587" cy="83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72" tIns="48085" rIns="96172" bIns="48085">
            <a:spAutoFit/>
          </a:bodyPr>
          <a:lstStyle/>
          <a:p>
            <a:pPr>
              <a:defRPr/>
            </a:pPr>
            <a:endParaRPr lang="en-US" altLang="ja-JP" sz="18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冷温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停止状態達成</a:t>
            </a:r>
            <a:endParaRPr lang="ja-JP" altLang="en-US" sz="16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放出の大幅抑制</a:t>
            </a: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3884861" y="1590887"/>
            <a:ext cx="3294601" cy="285444"/>
          </a:xfrm>
          <a:prstGeom prst="homePlate">
            <a:avLst>
              <a:gd name="adj" fmla="val 77565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6172" tIns="48085" rIns="96172" bIns="48085" anchor="ctr"/>
          <a:lstStyle/>
          <a:p>
            <a:pPr algn="ctr">
              <a:defRPr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第２期</a:t>
            </a: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2256048" y="840288"/>
            <a:ext cx="3259713" cy="53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172" tIns="48085" rIns="96172" bIns="48085">
            <a:spAutoFit/>
          </a:bodyPr>
          <a:lstStyle>
            <a:lvl1pPr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号機燃料取り出し開始）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6150420" y="1027776"/>
            <a:ext cx="2076485" cy="317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172" tIns="48085" rIns="96172" bIns="48085">
            <a:spAutoFit/>
          </a:bodyPr>
          <a:lstStyle>
            <a:lvl1pPr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8452070" y="907604"/>
            <a:ext cx="1651427" cy="317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172" tIns="48085" rIns="96172" bIns="48085">
            <a:spAutoFit/>
          </a:bodyPr>
          <a:lstStyle>
            <a:lvl1pPr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年後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034260" y="1915200"/>
            <a:ext cx="1850598" cy="4956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172" tIns="48085" rIns="96172" bIns="48085" anchor="ctr"/>
          <a:lstStyle/>
          <a:p>
            <a:pPr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使用済燃料取り出し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開始までの期間（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年以内）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884861" y="1915196"/>
            <a:ext cx="3294601" cy="4956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172" tIns="48085" rIns="96172" bIns="48085" anchor="ctr"/>
          <a:lstStyle/>
          <a:p>
            <a:pPr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燃料デブリ取り出し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されるまでの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期間（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年以内）</a:t>
            </a:r>
          </a:p>
        </p:txBody>
      </p:sp>
      <p:cxnSp>
        <p:nvCxnSpPr>
          <p:cNvPr id="18" name="直線コネクタ 17"/>
          <p:cNvCxnSpPr>
            <a:stCxn id="25" idx="0"/>
          </p:cNvCxnSpPr>
          <p:nvPr/>
        </p:nvCxnSpPr>
        <p:spPr>
          <a:xfrm>
            <a:off x="3887361" y="1534554"/>
            <a:ext cx="0" cy="8762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26" idx="0"/>
          </p:cNvCxnSpPr>
          <p:nvPr/>
        </p:nvCxnSpPr>
        <p:spPr>
          <a:xfrm>
            <a:off x="9467613" y="1568494"/>
            <a:ext cx="0" cy="84233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041189" y="1523798"/>
            <a:ext cx="0" cy="88703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344490" y="1042018"/>
            <a:ext cx="2720681" cy="317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172" tIns="48085" rIns="96172" bIns="48085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</a:p>
        </p:txBody>
      </p:sp>
      <p:sp>
        <p:nvSpPr>
          <p:cNvPr id="22" name="二等辺三角形 21"/>
          <p:cNvSpPr/>
          <p:nvPr/>
        </p:nvSpPr>
        <p:spPr>
          <a:xfrm flipV="1">
            <a:off x="1931592" y="1363776"/>
            <a:ext cx="219194" cy="16002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172" tIns="48085" rIns="96172" bIns="48085" anchor="ctr"/>
          <a:lstStyle/>
          <a:p>
            <a:pPr algn="ctr">
              <a:defRPr/>
            </a:pP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二等辺三角形 22"/>
          <p:cNvSpPr/>
          <p:nvPr/>
        </p:nvSpPr>
        <p:spPr>
          <a:xfrm flipV="1">
            <a:off x="7079066" y="1378028"/>
            <a:ext cx="219193" cy="16002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172" tIns="48085" rIns="96172" bIns="48085" anchor="ctr"/>
          <a:lstStyle/>
          <a:p>
            <a:pPr algn="ctr">
              <a:defRPr/>
            </a:pP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二等辺三角形 24"/>
          <p:cNvSpPr/>
          <p:nvPr/>
        </p:nvSpPr>
        <p:spPr>
          <a:xfrm flipV="1">
            <a:off x="3778600" y="1374534"/>
            <a:ext cx="217521" cy="160020"/>
          </a:xfrm>
          <a:prstGeom prst="triangl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172" tIns="48085" rIns="96172" bIns="48085" anchor="ctr"/>
          <a:lstStyle/>
          <a:p>
            <a:pPr algn="ctr">
              <a:defRPr/>
            </a:pP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二等辺三角形 25"/>
          <p:cNvSpPr/>
          <p:nvPr/>
        </p:nvSpPr>
        <p:spPr>
          <a:xfrm flipV="1">
            <a:off x="9358016" y="1408472"/>
            <a:ext cx="219193" cy="160020"/>
          </a:xfrm>
          <a:prstGeom prst="triangl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172" tIns="48085" rIns="96172" bIns="48085" anchor="ctr"/>
          <a:lstStyle/>
          <a:p>
            <a:pPr algn="ctr">
              <a:defRPr/>
            </a:pP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7" name="直線コネクタ 26"/>
          <p:cNvCxnSpPr>
            <a:stCxn id="23" idx="0"/>
          </p:cNvCxnSpPr>
          <p:nvPr/>
        </p:nvCxnSpPr>
        <p:spPr>
          <a:xfrm>
            <a:off x="7188664" y="1538048"/>
            <a:ext cx="835" cy="87278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65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>
            <a:lumMod val="40000"/>
            <a:lumOff val="60000"/>
          </a:schemeClr>
        </a:solidFill>
        <a:ln w="9525">
          <a:noFill/>
          <a:miter lim="800000"/>
          <a:headEnd/>
          <a:tailEnd/>
        </a:ln>
        <a:effectLst/>
        <a:extLst/>
      </a:spPr>
      <a:bodyPr wrap="none" rtlCol="0" anchor="ctr"/>
      <a:lstStyle>
        <a:defPPr algn="ctr">
          <a:defRPr kumimoji="0" sz="1800" dirty="0" smtClean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5198</TotalTime>
  <Words>77</Words>
  <Application>Microsoft Office PowerPoint</Application>
  <PresentationFormat>A4 210 x 297 mm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デザインの設定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METI7</dc:creator>
  <cp:lastModifiedBy>Windows ユーザー</cp:lastModifiedBy>
  <cp:revision>145</cp:revision>
  <cp:lastPrinted>2017-10-03T05:43:29Z</cp:lastPrinted>
  <dcterms:created xsi:type="dcterms:W3CDTF">2017-05-31T12:18:34Z</dcterms:created>
  <dcterms:modified xsi:type="dcterms:W3CDTF">2018-04-16T15:12:57Z</dcterms:modified>
</cp:coreProperties>
</file>