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47" autoAdjust="0"/>
  </p:normalViewPr>
  <p:slideViewPr>
    <p:cSldViewPr>
      <p:cViewPr varScale="1">
        <p:scale>
          <a:sx n="73" d="100"/>
          <a:sy n="73" d="100"/>
        </p:scale>
        <p:origin x="1062" y="6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2018/3/27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1052736"/>
            <a:ext cx="9097594" cy="43022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9895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589F7944-B677-4DB0-94E0-A18D0B10DFC9}" vid="{26254D23-EE0B-419A-B724-6E4ED6DA780D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54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3</cp:revision>
  <cp:lastPrinted>2015-08-21T06:55:03Z</cp:lastPrinted>
  <dcterms:created xsi:type="dcterms:W3CDTF">2018-03-27T04:25:42Z</dcterms:created>
  <dcterms:modified xsi:type="dcterms:W3CDTF">2018-03-27T05:19:53Z</dcterms:modified>
</cp:coreProperties>
</file>