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6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7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6243" r:id="rId1"/>
    <p:sldMasterId id="2147484356" r:id="rId2"/>
    <p:sldMasterId id="2147486217" r:id="rId3"/>
    <p:sldMasterId id="2147486229" r:id="rId4"/>
    <p:sldMasterId id="2147486292" r:id="rId5"/>
    <p:sldMasterId id="2147486307" r:id="rId6"/>
    <p:sldMasterId id="2147486323" r:id="rId7"/>
    <p:sldMasterId id="2147486426" r:id="rId8"/>
  </p:sldMasterIdLst>
  <p:notesMasterIdLst>
    <p:notesMasterId r:id="rId10"/>
  </p:notesMasterIdLst>
  <p:handoutMasterIdLst>
    <p:handoutMasterId r:id="rId11"/>
  </p:handoutMasterIdLst>
  <p:sldIdLst>
    <p:sldId id="2445" r:id="rId9"/>
  </p:sldIdLst>
  <p:sldSz cx="9906000" cy="6858000" type="A4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1pPr>
    <a:lvl2pPr marL="44955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2pPr>
    <a:lvl3pPr marL="899094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3pPr>
    <a:lvl4pPr marL="134863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4pPr>
    <a:lvl5pPr marL="1798186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5pPr>
    <a:lvl6pPr marL="2247736" algn="l" defTabSz="899094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6pPr>
    <a:lvl7pPr marL="2697281" algn="l" defTabSz="899094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7pPr>
    <a:lvl8pPr marL="3146824" algn="l" defTabSz="899094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8pPr>
    <a:lvl9pPr marL="3596371" algn="l" defTabSz="899094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DFFFF"/>
    <a:srgbClr val="C5D8FF"/>
    <a:srgbClr val="6699FF"/>
    <a:srgbClr val="FFFFE1"/>
    <a:srgbClr val="DDDDFF"/>
    <a:srgbClr val="9999FF"/>
    <a:srgbClr val="00C0BB"/>
    <a:srgbClr val="D5F1FF"/>
    <a:srgbClr val="00A8A4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87" autoAdjust="0"/>
    <p:restoredTop sz="97767" autoAdjust="0"/>
  </p:normalViewPr>
  <p:slideViewPr>
    <p:cSldViewPr>
      <p:cViewPr varScale="1">
        <p:scale>
          <a:sx n="69" d="100"/>
          <a:sy n="69" d="100"/>
        </p:scale>
        <p:origin x="1296" y="7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6" y="1"/>
            <a:ext cx="2918621" cy="493237"/>
          </a:xfrm>
          <a:prstGeom prst="rect">
            <a:avLst/>
          </a:prstGeom>
        </p:spPr>
        <p:txBody>
          <a:bodyPr vert="horz" lIns="90612" tIns="45306" rIns="90612" bIns="45306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5577" y="1"/>
            <a:ext cx="2918621" cy="493237"/>
          </a:xfrm>
          <a:prstGeom prst="rect">
            <a:avLst/>
          </a:prstGeom>
        </p:spPr>
        <p:txBody>
          <a:bodyPr vert="horz" lIns="90612" tIns="45306" rIns="90612" bIns="45306" rtlCol="0"/>
          <a:lstStyle>
            <a:lvl1pPr algn="r">
              <a:defRPr sz="1100"/>
            </a:lvl1pPr>
          </a:lstStyle>
          <a:p>
            <a:fld id="{F109A3DB-1B94-4E62-A8BA-88B45F45E2C7}" type="datetimeFigureOut">
              <a:rPr kumimoji="1" lang="ja-JP" altLang="en-US" smtClean="0"/>
              <a:pPr/>
              <a:t>2018/4/17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6" y="9371505"/>
            <a:ext cx="2918621" cy="493236"/>
          </a:xfrm>
          <a:prstGeom prst="rect">
            <a:avLst/>
          </a:prstGeom>
        </p:spPr>
        <p:txBody>
          <a:bodyPr vert="horz" lIns="90612" tIns="45306" rIns="90612" bIns="45306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5577" y="9371505"/>
            <a:ext cx="2918621" cy="493236"/>
          </a:xfrm>
          <a:prstGeom prst="rect">
            <a:avLst/>
          </a:prstGeom>
        </p:spPr>
        <p:txBody>
          <a:bodyPr vert="horz" lIns="90612" tIns="45306" rIns="90612" bIns="45306" rtlCol="0" anchor="b"/>
          <a:lstStyle>
            <a:lvl1pPr algn="r">
              <a:defRPr sz="1100"/>
            </a:lvl1pPr>
          </a:lstStyle>
          <a:p>
            <a:fld id="{46CDB9C3-B633-4287-A844-C0E53F0023E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54652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19302" cy="493237"/>
          </a:xfrm>
          <a:prstGeom prst="rect">
            <a:avLst/>
          </a:prstGeom>
        </p:spPr>
        <p:txBody>
          <a:bodyPr vert="horz" lIns="90533" tIns="45269" rIns="90533" bIns="4526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895" y="1"/>
            <a:ext cx="2919302" cy="493237"/>
          </a:xfrm>
          <a:prstGeom prst="rect">
            <a:avLst/>
          </a:prstGeom>
        </p:spPr>
        <p:txBody>
          <a:bodyPr vert="horz" lIns="90533" tIns="45269" rIns="90533" bIns="4526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latin typeface="+mn-lt"/>
                <a:ea typeface="+mn-ea"/>
              </a:defRPr>
            </a:lvl1pPr>
          </a:lstStyle>
          <a:p>
            <a:pPr>
              <a:defRPr/>
            </a:pPr>
            <a:fld id="{14D4D236-DB2D-4B4E-B03D-EC64537C1E5A}" type="datetimeFigureOut">
              <a:rPr lang="ja-JP" altLang="en-US"/>
              <a:pPr>
                <a:defRPr/>
              </a:pPr>
              <a:t>2018/4/17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698500" y="741363"/>
            <a:ext cx="5340350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33" tIns="45269" rIns="90533" bIns="45269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4052" y="4686540"/>
            <a:ext cx="5387666" cy="4439132"/>
          </a:xfrm>
          <a:prstGeom prst="rect">
            <a:avLst/>
          </a:prstGeom>
        </p:spPr>
        <p:txBody>
          <a:bodyPr vert="horz" lIns="90533" tIns="45269" rIns="90533" bIns="45269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4" y="9371510"/>
            <a:ext cx="2919302" cy="493236"/>
          </a:xfrm>
          <a:prstGeom prst="rect">
            <a:avLst/>
          </a:prstGeom>
        </p:spPr>
        <p:txBody>
          <a:bodyPr vert="horz" lIns="90533" tIns="45269" rIns="90533" bIns="4526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895" y="9371510"/>
            <a:ext cx="2919302" cy="493236"/>
          </a:xfrm>
          <a:prstGeom prst="rect">
            <a:avLst/>
          </a:prstGeom>
        </p:spPr>
        <p:txBody>
          <a:bodyPr vert="horz" lIns="90533" tIns="45269" rIns="90533" bIns="4526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latin typeface="+mn-lt"/>
                <a:ea typeface="+mn-ea"/>
              </a:defRPr>
            </a:lvl1pPr>
          </a:lstStyle>
          <a:p>
            <a:pPr>
              <a:defRPr/>
            </a:pPr>
            <a:fld id="{728A4BB8-0807-4227-948D-747C2F25B6E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422096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4955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899094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4863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798186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47736" algn="l" defTabSz="89909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697281" algn="l" defTabSz="89909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46824" algn="l" defTabSz="89909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596371" algn="l" defTabSz="89909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52732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591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95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9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8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8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7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97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46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963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B2AE-C326-45FE-AAAB-A592AA086CA1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F28B-0CF7-4481-B572-4B0D1CB976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E69CE-FB51-4F2A-8B79-77703D6CE92D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F28B-0CF7-4481-B572-4B0D1CB976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4" y="274702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11" y="274702"/>
            <a:ext cx="65341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F7029-3D88-4B88-BA39-2E79985E85DA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F28B-0CF7-4481-B572-4B0D1CB976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599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95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9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8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8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7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97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46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963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fld id="{C3A0924F-08C9-4816-86D2-135359A57F76}" type="datetime1">
              <a:rPr lang="ja-JP" altLang="en-US" smtClean="0"/>
              <a:t>2018/4/17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fld id="{0DB952C4-60DE-40D2-BDF8-EB101E8113E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fld id="{53946276-EACA-4630-9F64-ED6B4AD67E73}" type="datetime1">
              <a:rPr lang="ja-JP" altLang="en-US" smtClean="0"/>
              <a:t>2018/4/17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fld id="{427F41AB-E8ED-42FC-8DE1-A8B72E3F033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49" y="4407079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49" y="2906722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495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990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486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7981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477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6972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468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5963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fld id="{2BBE7786-8C1F-43B2-AEE3-A47FF17BCDB0}" type="datetime1">
              <a:rPr lang="ja-JP" altLang="en-US" smtClean="0"/>
              <a:t>2018/4/17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fld id="{64FA1A8A-0CE4-477F-A9DD-8952484BC4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415" y="160021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304" y="160021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fld id="{7ED6BEEE-7BF5-4633-B694-18AC1895BD1E}" type="datetime1">
              <a:rPr lang="ja-JP" altLang="en-US" smtClean="0"/>
              <a:t>2018/4/17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fld id="{07F003FD-0B8A-46DE-B49E-EB7374679BB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6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9550" indent="0">
              <a:buNone/>
              <a:defRPr sz="2000" b="1"/>
            </a:lvl2pPr>
            <a:lvl3pPr marL="899094" indent="0">
              <a:buNone/>
              <a:defRPr sz="1800" b="1"/>
            </a:lvl3pPr>
            <a:lvl4pPr marL="1348633" indent="0">
              <a:buNone/>
              <a:defRPr sz="1600" b="1"/>
            </a:lvl4pPr>
            <a:lvl5pPr marL="1798186" indent="0">
              <a:buNone/>
              <a:defRPr sz="1600" b="1"/>
            </a:lvl5pPr>
            <a:lvl6pPr marL="2247736" indent="0">
              <a:buNone/>
              <a:defRPr sz="1600" b="1"/>
            </a:lvl6pPr>
            <a:lvl7pPr marL="2697281" indent="0">
              <a:buNone/>
              <a:defRPr sz="1600" b="1"/>
            </a:lvl7pPr>
            <a:lvl8pPr marL="3146824" indent="0">
              <a:buNone/>
              <a:defRPr sz="1600" b="1"/>
            </a:lvl8pPr>
            <a:lvl9pPr marL="3596371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6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516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9550" indent="0">
              <a:buNone/>
              <a:defRPr sz="2000" b="1"/>
            </a:lvl2pPr>
            <a:lvl3pPr marL="899094" indent="0">
              <a:buNone/>
              <a:defRPr sz="1800" b="1"/>
            </a:lvl3pPr>
            <a:lvl4pPr marL="1348633" indent="0">
              <a:buNone/>
              <a:defRPr sz="1600" b="1"/>
            </a:lvl4pPr>
            <a:lvl5pPr marL="1798186" indent="0">
              <a:buNone/>
              <a:defRPr sz="1600" b="1"/>
            </a:lvl5pPr>
            <a:lvl6pPr marL="2247736" indent="0">
              <a:buNone/>
              <a:defRPr sz="1600" b="1"/>
            </a:lvl6pPr>
            <a:lvl7pPr marL="2697281" indent="0">
              <a:buNone/>
              <a:defRPr sz="1600" b="1"/>
            </a:lvl7pPr>
            <a:lvl8pPr marL="3146824" indent="0">
              <a:buNone/>
              <a:defRPr sz="1600" b="1"/>
            </a:lvl8pPr>
            <a:lvl9pPr marL="3596371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516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fld id="{924B8F37-136C-4A4F-8B9E-094AD26259CB}" type="datetime1">
              <a:rPr lang="ja-JP" altLang="en-US" smtClean="0"/>
              <a:t>2018/4/17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fld id="{4E2478D2-6888-4505-95E5-192B16EF8FE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6" y="45675"/>
            <a:ext cx="8915400" cy="60931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 tIns="70785">
            <a:spAutoFit/>
          </a:bodyPr>
          <a:lstStyle>
            <a:lvl1pPr>
              <a:defRPr sz="3200"/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fld id="{A5C82042-1996-48EB-8ABD-585AFC11D739}" type="datetime1">
              <a:rPr lang="ja-JP" altLang="en-US" smtClean="0"/>
              <a:t>2018/4/17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fld id="{A8D20369-3830-41F7-AE67-6C931C1F10F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fld id="{D062D76A-4128-4ED3-85EE-6A2A6B48645F}" type="datetime1">
              <a:rPr lang="ja-JP" altLang="en-US" smtClean="0"/>
              <a:t>2018/4/17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7594607" y="6493050"/>
            <a:ext cx="2311400" cy="365125"/>
          </a:xfrm>
        </p:spPr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fld id="{EEFA5F06-A6D6-4C52-8B50-771098D6CB1C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1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603" y="273063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21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49550" indent="0">
              <a:buNone/>
              <a:defRPr sz="1200"/>
            </a:lvl2pPr>
            <a:lvl3pPr marL="899094" indent="0">
              <a:buNone/>
              <a:defRPr sz="1000"/>
            </a:lvl3pPr>
            <a:lvl4pPr marL="1348633" indent="0">
              <a:buNone/>
              <a:defRPr sz="900"/>
            </a:lvl4pPr>
            <a:lvl5pPr marL="1798186" indent="0">
              <a:buNone/>
              <a:defRPr sz="900"/>
            </a:lvl5pPr>
            <a:lvl6pPr marL="2247736" indent="0">
              <a:buNone/>
              <a:defRPr sz="900"/>
            </a:lvl6pPr>
            <a:lvl7pPr marL="2697281" indent="0">
              <a:buNone/>
              <a:defRPr sz="900"/>
            </a:lvl7pPr>
            <a:lvl8pPr marL="3146824" indent="0">
              <a:buNone/>
              <a:defRPr sz="900"/>
            </a:lvl8pPr>
            <a:lvl9pPr marL="3596371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fld id="{E831BB2C-E4F4-4D71-9D23-DF23FABA0AAC}" type="datetime1">
              <a:rPr lang="ja-JP" altLang="en-US" smtClean="0"/>
              <a:t>2018/4/17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fld id="{90BE6108-ED91-40FC-8939-107725AB12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F722-35C6-42F1-AF2E-F28AFF620A4E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F28B-0CF7-4481-B572-4B0D1CB976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2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49550" indent="0">
              <a:buNone/>
              <a:defRPr sz="2800"/>
            </a:lvl2pPr>
            <a:lvl3pPr marL="899094" indent="0">
              <a:buNone/>
              <a:defRPr sz="2400"/>
            </a:lvl3pPr>
            <a:lvl4pPr marL="1348633" indent="0">
              <a:buNone/>
              <a:defRPr sz="2000"/>
            </a:lvl4pPr>
            <a:lvl5pPr marL="1798186" indent="0">
              <a:buNone/>
              <a:defRPr sz="2000"/>
            </a:lvl5pPr>
            <a:lvl6pPr marL="2247736" indent="0">
              <a:buNone/>
              <a:defRPr sz="2000"/>
            </a:lvl6pPr>
            <a:lvl7pPr marL="2697281" indent="0">
              <a:buNone/>
              <a:defRPr sz="2000"/>
            </a:lvl7pPr>
            <a:lvl8pPr marL="3146824" indent="0">
              <a:buNone/>
              <a:defRPr sz="2000"/>
            </a:lvl8pPr>
            <a:lvl9pPr marL="359637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40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49550" indent="0">
              <a:buNone/>
              <a:defRPr sz="1200"/>
            </a:lvl2pPr>
            <a:lvl3pPr marL="899094" indent="0">
              <a:buNone/>
              <a:defRPr sz="1000"/>
            </a:lvl3pPr>
            <a:lvl4pPr marL="1348633" indent="0">
              <a:buNone/>
              <a:defRPr sz="900"/>
            </a:lvl4pPr>
            <a:lvl5pPr marL="1798186" indent="0">
              <a:buNone/>
              <a:defRPr sz="900"/>
            </a:lvl5pPr>
            <a:lvl6pPr marL="2247736" indent="0">
              <a:buNone/>
              <a:defRPr sz="900"/>
            </a:lvl6pPr>
            <a:lvl7pPr marL="2697281" indent="0">
              <a:buNone/>
              <a:defRPr sz="900"/>
            </a:lvl7pPr>
            <a:lvl8pPr marL="3146824" indent="0">
              <a:buNone/>
              <a:defRPr sz="900"/>
            </a:lvl8pPr>
            <a:lvl9pPr marL="3596371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fld id="{AFC2D7C0-BD1C-48E1-BA07-A3A346A382F7}" type="datetime1">
              <a:rPr lang="ja-JP" altLang="en-US" smtClean="0"/>
              <a:t>2018/4/17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fld id="{F3045EF8-A3F9-43CD-B6A9-C03A394B245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6" y="83772"/>
            <a:ext cx="8915400" cy="52167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>
            <a:spAutoFit/>
          </a:bodyPr>
          <a:lstStyle/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88511" y="692743"/>
            <a:ext cx="8922196" cy="228216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>
            <a:sp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fld id="{77932532-7F70-40E8-B5CA-1593F90745F7}" type="datetime1">
              <a:rPr lang="ja-JP" altLang="en-US" smtClean="0"/>
              <a:t>2018/4/17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fld id="{BCD99B63-B0A0-466A-AA3C-F5127584ECA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4" y="274702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24" y="274702"/>
            <a:ext cx="65341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fld id="{D9214B37-F885-48AD-9FEA-467F8826DDBE}" type="datetime1">
              <a:rPr lang="ja-JP" altLang="en-US" smtClean="0"/>
              <a:t>2018/4/17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latin typeface="Arial" pitchFamily="34" charset="0"/>
              </a:defRPr>
            </a:lvl1pPr>
          </a:lstStyle>
          <a:p>
            <a:pPr>
              <a:defRPr/>
            </a:pPr>
            <a:fld id="{9D54B86A-9308-41B6-B8F3-9C6D897E1A3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591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95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9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8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8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7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97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46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963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E710-3FD1-4423-AEA3-570F5550CF4A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C9CB-3679-4539-960A-615953379C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22F1F-9874-4EDC-B8A1-BB6C910229BA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C9CB-3679-4539-960A-615953379C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49" y="4407072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49" y="2906722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495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990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486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7981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477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6972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468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5963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1934A-8FDD-46A9-8A76-2BD7B7BF5B17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C9CB-3679-4539-960A-615953379C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411" y="160021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304" y="160021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B0550-26F2-48FE-89BB-D54481277265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C9CB-3679-4539-960A-615953379C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6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9550" indent="0">
              <a:buNone/>
              <a:defRPr sz="2000" b="1"/>
            </a:lvl2pPr>
            <a:lvl3pPr marL="899094" indent="0">
              <a:buNone/>
              <a:defRPr sz="1800" b="1"/>
            </a:lvl3pPr>
            <a:lvl4pPr marL="1348633" indent="0">
              <a:buNone/>
              <a:defRPr sz="1600" b="1"/>
            </a:lvl4pPr>
            <a:lvl5pPr marL="1798186" indent="0">
              <a:buNone/>
              <a:defRPr sz="1600" b="1"/>
            </a:lvl5pPr>
            <a:lvl6pPr marL="2247736" indent="0">
              <a:buNone/>
              <a:defRPr sz="1600" b="1"/>
            </a:lvl6pPr>
            <a:lvl7pPr marL="2697281" indent="0">
              <a:buNone/>
              <a:defRPr sz="1600" b="1"/>
            </a:lvl7pPr>
            <a:lvl8pPr marL="3146824" indent="0">
              <a:buNone/>
              <a:defRPr sz="1600" b="1"/>
            </a:lvl8pPr>
            <a:lvl9pPr marL="3596371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6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84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9550" indent="0">
              <a:buNone/>
              <a:defRPr sz="2000" b="1"/>
            </a:lvl2pPr>
            <a:lvl3pPr marL="899094" indent="0">
              <a:buNone/>
              <a:defRPr sz="1800" b="1"/>
            </a:lvl3pPr>
            <a:lvl4pPr marL="1348633" indent="0">
              <a:buNone/>
              <a:defRPr sz="1600" b="1"/>
            </a:lvl4pPr>
            <a:lvl5pPr marL="1798186" indent="0">
              <a:buNone/>
              <a:defRPr sz="1600" b="1"/>
            </a:lvl5pPr>
            <a:lvl6pPr marL="2247736" indent="0">
              <a:buNone/>
              <a:defRPr sz="1600" b="1"/>
            </a:lvl6pPr>
            <a:lvl7pPr marL="2697281" indent="0">
              <a:buNone/>
              <a:defRPr sz="1600" b="1"/>
            </a:lvl7pPr>
            <a:lvl8pPr marL="3146824" indent="0">
              <a:buNone/>
              <a:defRPr sz="1600" b="1"/>
            </a:lvl8pPr>
            <a:lvl9pPr marL="3596371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84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D323D-296D-4909-B520-778612D75D4C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C9CB-3679-4539-960A-615953379C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99993-02B9-4827-9DB6-C4704C33FD17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C9CB-3679-4539-960A-615953379C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977C-76B2-4ECE-B59E-A73547A68281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C9CB-3679-4539-960A-615953379C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49" y="4407072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49" y="2906722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495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990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486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7981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477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6972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468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5963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8E177-A420-4B17-85D5-AA31734E38C6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F28B-0CF7-4481-B572-4B0D1CB976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1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603" y="273063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21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49550" indent="0">
              <a:buNone/>
              <a:defRPr sz="1200"/>
            </a:lvl2pPr>
            <a:lvl3pPr marL="899094" indent="0">
              <a:buNone/>
              <a:defRPr sz="1000"/>
            </a:lvl3pPr>
            <a:lvl4pPr marL="1348633" indent="0">
              <a:buNone/>
              <a:defRPr sz="900"/>
            </a:lvl4pPr>
            <a:lvl5pPr marL="1798186" indent="0">
              <a:buNone/>
              <a:defRPr sz="900"/>
            </a:lvl5pPr>
            <a:lvl6pPr marL="2247736" indent="0">
              <a:buNone/>
              <a:defRPr sz="900"/>
            </a:lvl6pPr>
            <a:lvl7pPr marL="2697281" indent="0">
              <a:buNone/>
              <a:defRPr sz="900"/>
            </a:lvl7pPr>
            <a:lvl8pPr marL="3146824" indent="0">
              <a:buNone/>
              <a:defRPr sz="900"/>
            </a:lvl8pPr>
            <a:lvl9pPr marL="3596371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F315-288B-41D0-A6B0-E50BCACF7C8C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C9CB-3679-4539-960A-615953379C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2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49550" indent="0">
              <a:buNone/>
              <a:defRPr sz="2800"/>
            </a:lvl2pPr>
            <a:lvl3pPr marL="899094" indent="0">
              <a:buNone/>
              <a:defRPr sz="2400"/>
            </a:lvl3pPr>
            <a:lvl4pPr marL="1348633" indent="0">
              <a:buNone/>
              <a:defRPr sz="2000"/>
            </a:lvl4pPr>
            <a:lvl5pPr marL="1798186" indent="0">
              <a:buNone/>
              <a:defRPr sz="2000"/>
            </a:lvl5pPr>
            <a:lvl6pPr marL="2247736" indent="0">
              <a:buNone/>
              <a:defRPr sz="2000"/>
            </a:lvl6pPr>
            <a:lvl7pPr marL="2697281" indent="0">
              <a:buNone/>
              <a:defRPr sz="2000"/>
            </a:lvl7pPr>
            <a:lvl8pPr marL="3146824" indent="0">
              <a:buNone/>
              <a:defRPr sz="2000"/>
            </a:lvl8pPr>
            <a:lvl9pPr marL="3596371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40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49550" indent="0">
              <a:buNone/>
              <a:defRPr sz="1200"/>
            </a:lvl2pPr>
            <a:lvl3pPr marL="899094" indent="0">
              <a:buNone/>
              <a:defRPr sz="1000"/>
            </a:lvl3pPr>
            <a:lvl4pPr marL="1348633" indent="0">
              <a:buNone/>
              <a:defRPr sz="900"/>
            </a:lvl4pPr>
            <a:lvl5pPr marL="1798186" indent="0">
              <a:buNone/>
              <a:defRPr sz="900"/>
            </a:lvl5pPr>
            <a:lvl6pPr marL="2247736" indent="0">
              <a:buNone/>
              <a:defRPr sz="900"/>
            </a:lvl6pPr>
            <a:lvl7pPr marL="2697281" indent="0">
              <a:buNone/>
              <a:defRPr sz="900"/>
            </a:lvl7pPr>
            <a:lvl8pPr marL="3146824" indent="0">
              <a:buNone/>
              <a:defRPr sz="900"/>
            </a:lvl8pPr>
            <a:lvl9pPr marL="3596371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45E33-BDBB-4082-96DB-25D2E57977FD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C9CB-3679-4539-960A-615953379C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F7EA0-4239-47E1-ABFF-3A473FE3D63D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C9CB-3679-4539-960A-615953379C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4" y="274702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11" y="274702"/>
            <a:ext cx="65341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85731-C899-4BB0-B864-81C8E49F79AB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C9CB-3679-4539-960A-615953379C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591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95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9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8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8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7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97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46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963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1388D-D935-47B2-824B-95A4D2086284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8261-D553-4B80-A4F0-80128CF1B7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C0074-BCDF-4E04-99A5-D8729959FACA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8261-D553-4B80-A4F0-80128CF1B7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49" y="4407072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49" y="2906722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495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990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486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7981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477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6972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468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5963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14792-ED28-4C6C-A7F5-984CA18C4055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8261-D553-4B80-A4F0-80128CF1B7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411" y="160021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304" y="160021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84A47-9E55-47DA-BDA9-B0795BEB70BC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8261-D553-4B80-A4F0-80128CF1B7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6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9550" indent="0">
              <a:buNone/>
              <a:defRPr sz="2000" b="1"/>
            </a:lvl2pPr>
            <a:lvl3pPr marL="899094" indent="0">
              <a:buNone/>
              <a:defRPr sz="1800" b="1"/>
            </a:lvl3pPr>
            <a:lvl4pPr marL="1348633" indent="0">
              <a:buNone/>
              <a:defRPr sz="1600" b="1"/>
            </a:lvl4pPr>
            <a:lvl5pPr marL="1798186" indent="0">
              <a:buNone/>
              <a:defRPr sz="1600" b="1"/>
            </a:lvl5pPr>
            <a:lvl6pPr marL="2247736" indent="0">
              <a:buNone/>
              <a:defRPr sz="1600" b="1"/>
            </a:lvl6pPr>
            <a:lvl7pPr marL="2697281" indent="0">
              <a:buNone/>
              <a:defRPr sz="1600" b="1"/>
            </a:lvl7pPr>
            <a:lvl8pPr marL="3146824" indent="0">
              <a:buNone/>
              <a:defRPr sz="1600" b="1"/>
            </a:lvl8pPr>
            <a:lvl9pPr marL="3596371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6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84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9550" indent="0">
              <a:buNone/>
              <a:defRPr sz="2000" b="1"/>
            </a:lvl2pPr>
            <a:lvl3pPr marL="899094" indent="0">
              <a:buNone/>
              <a:defRPr sz="1800" b="1"/>
            </a:lvl3pPr>
            <a:lvl4pPr marL="1348633" indent="0">
              <a:buNone/>
              <a:defRPr sz="1600" b="1"/>
            </a:lvl4pPr>
            <a:lvl5pPr marL="1798186" indent="0">
              <a:buNone/>
              <a:defRPr sz="1600" b="1"/>
            </a:lvl5pPr>
            <a:lvl6pPr marL="2247736" indent="0">
              <a:buNone/>
              <a:defRPr sz="1600" b="1"/>
            </a:lvl6pPr>
            <a:lvl7pPr marL="2697281" indent="0">
              <a:buNone/>
              <a:defRPr sz="1600" b="1"/>
            </a:lvl7pPr>
            <a:lvl8pPr marL="3146824" indent="0">
              <a:buNone/>
              <a:defRPr sz="1600" b="1"/>
            </a:lvl8pPr>
            <a:lvl9pPr marL="3596371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84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3C04-421C-47FF-80DA-79E273E74EF4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8261-D553-4B80-A4F0-80128CF1B7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D92E-E9FD-45D0-B064-685E338A517D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8261-D553-4B80-A4F0-80128CF1B7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411" y="160021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304" y="160021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B5DB-1F84-48EA-B5E7-F33E594437B4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F28B-0CF7-4481-B572-4B0D1CB976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57C9-DB92-4F1E-AE68-2F4C15707F0B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8261-D553-4B80-A4F0-80128CF1B7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1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603" y="273063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21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49550" indent="0">
              <a:buNone/>
              <a:defRPr sz="1200"/>
            </a:lvl2pPr>
            <a:lvl3pPr marL="899094" indent="0">
              <a:buNone/>
              <a:defRPr sz="1000"/>
            </a:lvl3pPr>
            <a:lvl4pPr marL="1348633" indent="0">
              <a:buNone/>
              <a:defRPr sz="900"/>
            </a:lvl4pPr>
            <a:lvl5pPr marL="1798186" indent="0">
              <a:buNone/>
              <a:defRPr sz="900"/>
            </a:lvl5pPr>
            <a:lvl6pPr marL="2247736" indent="0">
              <a:buNone/>
              <a:defRPr sz="900"/>
            </a:lvl6pPr>
            <a:lvl7pPr marL="2697281" indent="0">
              <a:buNone/>
              <a:defRPr sz="900"/>
            </a:lvl7pPr>
            <a:lvl8pPr marL="3146824" indent="0">
              <a:buNone/>
              <a:defRPr sz="900"/>
            </a:lvl8pPr>
            <a:lvl9pPr marL="3596371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399E3-9C89-4501-8F77-13B8F8E2B12C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8261-D553-4B80-A4F0-80128CF1B7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2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49550" indent="0">
              <a:buNone/>
              <a:defRPr sz="2800"/>
            </a:lvl2pPr>
            <a:lvl3pPr marL="899094" indent="0">
              <a:buNone/>
              <a:defRPr sz="2400"/>
            </a:lvl3pPr>
            <a:lvl4pPr marL="1348633" indent="0">
              <a:buNone/>
              <a:defRPr sz="2000"/>
            </a:lvl4pPr>
            <a:lvl5pPr marL="1798186" indent="0">
              <a:buNone/>
              <a:defRPr sz="2000"/>
            </a:lvl5pPr>
            <a:lvl6pPr marL="2247736" indent="0">
              <a:buNone/>
              <a:defRPr sz="2000"/>
            </a:lvl6pPr>
            <a:lvl7pPr marL="2697281" indent="0">
              <a:buNone/>
              <a:defRPr sz="2000"/>
            </a:lvl7pPr>
            <a:lvl8pPr marL="3146824" indent="0">
              <a:buNone/>
              <a:defRPr sz="2000"/>
            </a:lvl8pPr>
            <a:lvl9pPr marL="3596371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40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49550" indent="0">
              <a:buNone/>
              <a:defRPr sz="1200"/>
            </a:lvl2pPr>
            <a:lvl3pPr marL="899094" indent="0">
              <a:buNone/>
              <a:defRPr sz="1000"/>
            </a:lvl3pPr>
            <a:lvl4pPr marL="1348633" indent="0">
              <a:buNone/>
              <a:defRPr sz="900"/>
            </a:lvl4pPr>
            <a:lvl5pPr marL="1798186" indent="0">
              <a:buNone/>
              <a:defRPr sz="900"/>
            </a:lvl5pPr>
            <a:lvl6pPr marL="2247736" indent="0">
              <a:buNone/>
              <a:defRPr sz="900"/>
            </a:lvl6pPr>
            <a:lvl7pPr marL="2697281" indent="0">
              <a:buNone/>
              <a:defRPr sz="900"/>
            </a:lvl7pPr>
            <a:lvl8pPr marL="3146824" indent="0">
              <a:buNone/>
              <a:defRPr sz="900"/>
            </a:lvl8pPr>
            <a:lvl9pPr marL="3596371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9E21A-592F-4238-93F9-41BB504C7920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8261-D553-4B80-A4F0-80128CF1B7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3EC70-E3A2-4DB0-AB1C-A1CE402F73FD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8261-D553-4B80-A4F0-80128CF1B7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4" y="274702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11" y="274702"/>
            <a:ext cx="65341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5D369-E9FD-4741-AA68-65CBE47D9DBE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8261-D553-4B80-A4F0-80128CF1B7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12541-A307-4EFC-AA26-3F0FBF784D2B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8261-D553-4B80-A4F0-80128CF1B7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BBD2-BCC9-438E-8B1E-543398BE1EDF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8261-D553-4B80-A4F0-80128CF1B7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640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7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4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18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89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364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83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309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78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0B7E7-F9D2-4DFF-A09C-E2CB2C7C340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2018/4/17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A1082-C123-4DFE-AB9E-270C799FFB47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50530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1E825-8E5E-4795-902F-1D6405CB7DC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2018/4/17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F67C6-FB39-4A1F-A8DA-18EB3416C525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83489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7115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22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4728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945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418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78913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3642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68370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309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5782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E28C9-76FA-4FF6-B5E1-C66CEF5F54F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2018/4/17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89158-25C9-43B1-9CF1-92B83142D268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355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6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9550" indent="0">
              <a:buNone/>
              <a:defRPr sz="2000" b="1"/>
            </a:lvl2pPr>
            <a:lvl3pPr marL="899094" indent="0">
              <a:buNone/>
              <a:defRPr sz="1800" b="1"/>
            </a:lvl3pPr>
            <a:lvl4pPr marL="1348633" indent="0">
              <a:buNone/>
              <a:defRPr sz="1600" b="1"/>
            </a:lvl4pPr>
            <a:lvl5pPr marL="1798186" indent="0">
              <a:buNone/>
              <a:defRPr sz="1600" b="1"/>
            </a:lvl5pPr>
            <a:lvl6pPr marL="2247736" indent="0">
              <a:buNone/>
              <a:defRPr sz="1600" b="1"/>
            </a:lvl6pPr>
            <a:lvl7pPr marL="2697281" indent="0">
              <a:buNone/>
              <a:defRPr sz="1600" b="1"/>
            </a:lvl7pPr>
            <a:lvl8pPr marL="3146824" indent="0">
              <a:buNone/>
              <a:defRPr sz="1600" b="1"/>
            </a:lvl8pPr>
            <a:lvl9pPr marL="3596371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6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84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9550" indent="0">
              <a:buNone/>
              <a:defRPr sz="2000" b="1"/>
            </a:lvl2pPr>
            <a:lvl3pPr marL="899094" indent="0">
              <a:buNone/>
              <a:defRPr sz="1800" b="1"/>
            </a:lvl3pPr>
            <a:lvl4pPr marL="1348633" indent="0">
              <a:buNone/>
              <a:defRPr sz="1600" b="1"/>
            </a:lvl4pPr>
            <a:lvl5pPr marL="1798186" indent="0">
              <a:buNone/>
              <a:defRPr sz="1600" b="1"/>
            </a:lvl5pPr>
            <a:lvl6pPr marL="2247736" indent="0">
              <a:buNone/>
              <a:defRPr sz="1600" b="1"/>
            </a:lvl6pPr>
            <a:lvl7pPr marL="2697281" indent="0">
              <a:buNone/>
              <a:defRPr sz="1600" b="1"/>
            </a:lvl7pPr>
            <a:lvl8pPr marL="3146824" indent="0">
              <a:buNone/>
              <a:defRPr sz="1600" b="1"/>
            </a:lvl8pPr>
            <a:lvl9pPr marL="3596371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84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0EADC-6A2E-4BDB-974E-21AD7AD43179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F28B-0CF7-4481-B572-4B0D1CB976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2" y="1600214"/>
            <a:ext cx="4375150" cy="4525963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7" y="1600214"/>
            <a:ext cx="4375150" cy="4525963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599BA-51FA-4D50-AC03-5572618FE0F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2018/4/17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D4A19-74E2-4467-8BA4-699FB6BE6A14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06807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7287" indent="0">
              <a:buNone/>
              <a:defRPr sz="2000" b="1"/>
            </a:lvl2pPr>
            <a:lvl3pPr marL="894563" indent="0">
              <a:buNone/>
              <a:defRPr sz="1800" b="1"/>
            </a:lvl3pPr>
            <a:lvl4pPr marL="1341849" indent="0">
              <a:buNone/>
              <a:defRPr sz="1600" b="1"/>
            </a:lvl4pPr>
            <a:lvl5pPr marL="1789135" indent="0">
              <a:buNone/>
              <a:defRPr sz="1600" b="1"/>
            </a:lvl5pPr>
            <a:lvl6pPr marL="2236420" indent="0">
              <a:buNone/>
              <a:defRPr sz="1600" b="1"/>
            </a:lvl6pPr>
            <a:lvl7pPr marL="2683705" indent="0">
              <a:buNone/>
              <a:defRPr sz="1600" b="1"/>
            </a:lvl7pPr>
            <a:lvl8pPr marL="3130981" indent="0">
              <a:buNone/>
              <a:defRPr sz="1600" b="1"/>
            </a:lvl8pPr>
            <a:lvl9pPr marL="3578275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28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7287" indent="0">
              <a:buNone/>
              <a:defRPr sz="2000" b="1"/>
            </a:lvl2pPr>
            <a:lvl3pPr marL="894563" indent="0">
              <a:buNone/>
              <a:defRPr sz="1800" b="1"/>
            </a:lvl3pPr>
            <a:lvl4pPr marL="1341849" indent="0">
              <a:buNone/>
              <a:defRPr sz="1600" b="1"/>
            </a:lvl4pPr>
            <a:lvl5pPr marL="1789135" indent="0">
              <a:buNone/>
              <a:defRPr sz="1600" b="1"/>
            </a:lvl5pPr>
            <a:lvl6pPr marL="2236420" indent="0">
              <a:buNone/>
              <a:defRPr sz="1600" b="1"/>
            </a:lvl6pPr>
            <a:lvl7pPr marL="2683705" indent="0">
              <a:buNone/>
              <a:defRPr sz="1600" b="1"/>
            </a:lvl7pPr>
            <a:lvl8pPr marL="3130981" indent="0">
              <a:buNone/>
              <a:defRPr sz="1600" b="1"/>
            </a:lvl8pPr>
            <a:lvl9pPr marL="3578275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28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7B6FE-61C6-4F57-A57C-44747D92A2C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2018/4/17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AFE16-3A42-4D78-8F71-A2D6952DA916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54686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85478-F906-450D-A1E1-249371254DF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2018/4/17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8D956-EC07-4334-9A11-CE5BC8CDF66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59488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7D76D-DA7F-41F6-BFAF-89256B3F8C1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2018/4/17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AE969-3DF8-49E1-8CAD-B44860DC4AC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10191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23" y="273051"/>
            <a:ext cx="32590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93" y="27306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23" y="1435121"/>
            <a:ext cx="3259007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47287" indent="0">
              <a:buNone/>
              <a:defRPr sz="1100"/>
            </a:lvl2pPr>
            <a:lvl3pPr marL="894563" indent="0">
              <a:buNone/>
              <a:defRPr sz="1000"/>
            </a:lvl3pPr>
            <a:lvl4pPr marL="1341849" indent="0">
              <a:buNone/>
              <a:defRPr sz="1000"/>
            </a:lvl4pPr>
            <a:lvl5pPr marL="1789135" indent="0">
              <a:buNone/>
              <a:defRPr sz="1000"/>
            </a:lvl5pPr>
            <a:lvl6pPr marL="2236420" indent="0">
              <a:buNone/>
              <a:defRPr sz="1000"/>
            </a:lvl6pPr>
            <a:lvl7pPr marL="2683705" indent="0">
              <a:buNone/>
              <a:defRPr sz="1000"/>
            </a:lvl7pPr>
            <a:lvl8pPr marL="3130981" indent="0">
              <a:buNone/>
              <a:defRPr sz="1000"/>
            </a:lvl8pPr>
            <a:lvl9pPr marL="357827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5861D-7ABF-426C-9833-0DE38985F0C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2018/4/17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D4267-E1BD-4C76-BC61-B67F2F4611F2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93042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58" y="4800602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58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47287" indent="0">
              <a:buNone/>
              <a:defRPr sz="2700"/>
            </a:lvl2pPr>
            <a:lvl3pPr marL="894563" indent="0">
              <a:buNone/>
              <a:defRPr sz="2400"/>
            </a:lvl3pPr>
            <a:lvl4pPr marL="1341849" indent="0">
              <a:buNone/>
              <a:defRPr sz="2000"/>
            </a:lvl4pPr>
            <a:lvl5pPr marL="1789135" indent="0">
              <a:buNone/>
              <a:defRPr sz="2000"/>
            </a:lvl5pPr>
            <a:lvl6pPr marL="2236420" indent="0">
              <a:buNone/>
              <a:defRPr sz="2000"/>
            </a:lvl6pPr>
            <a:lvl7pPr marL="2683705" indent="0">
              <a:buNone/>
              <a:defRPr sz="2000"/>
            </a:lvl7pPr>
            <a:lvl8pPr marL="3130981" indent="0">
              <a:buNone/>
              <a:defRPr sz="2000"/>
            </a:lvl8pPr>
            <a:lvl9pPr marL="3578275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58" y="5367340"/>
            <a:ext cx="59436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47287" indent="0">
              <a:buNone/>
              <a:defRPr sz="1100"/>
            </a:lvl2pPr>
            <a:lvl3pPr marL="894563" indent="0">
              <a:buNone/>
              <a:defRPr sz="1000"/>
            </a:lvl3pPr>
            <a:lvl4pPr marL="1341849" indent="0">
              <a:buNone/>
              <a:defRPr sz="1000"/>
            </a:lvl4pPr>
            <a:lvl5pPr marL="1789135" indent="0">
              <a:buNone/>
              <a:defRPr sz="1000"/>
            </a:lvl5pPr>
            <a:lvl6pPr marL="2236420" indent="0">
              <a:buNone/>
              <a:defRPr sz="1000"/>
            </a:lvl6pPr>
            <a:lvl7pPr marL="2683705" indent="0">
              <a:buNone/>
              <a:defRPr sz="1000"/>
            </a:lvl7pPr>
            <a:lvl8pPr marL="3130981" indent="0">
              <a:buNone/>
              <a:defRPr sz="1000"/>
            </a:lvl8pPr>
            <a:lvl9pPr marL="357827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736D9-933D-4525-B300-1286F792A0B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2018/4/17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F90BC-1D27-47B7-A93D-A880C21AC3CF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9937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A3483-B595-4F13-A683-B51A20C36B9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2018/4/17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113247" y="6309528"/>
            <a:ext cx="231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737E1-DBC3-4198-A57C-B12D92589A37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64909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4" y="274717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717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C8B14-9A6B-4429-9D00-5B88EFD8CE2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2018/4/17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8010D-434A-4243-BBBE-35AEBD8FA182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03938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2" y="2131320"/>
            <a:ext cx="8420100" cy="147002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  <a:prstGeom prst="rect">
            <a:avLst/>
          </a:prstGeom>
          <a:ln>
            <a:noFill/>
          </a:ln>
        </p:spPr>
        <p:txBody>
          <a:bodyPr lIns="90180" tIns="45093" rIns="90180" bIns="45093"/>
          <a:lstStyle>
            <a:lvl1pPr marL="0" indent="0" algn="ctr">
              <a:buNone/>
              <a:defRPr sz="2800">
                <a:solidFill>
                  <a:schemeClr val="bg1">
                    <a:lumMod val="50000"/>
                  </a:schemeClr>
                </a:solidFill>
              </a:defRPr>
            </a:lvl1pPr>
            <a:lvl2pPr marL="450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520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02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534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041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54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05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8C160-155A-4803-BF1B-EFEE1B4D0DE4}" type="datetime1">
              <a:rPr lang="ja-JP" altLang="en-US" smtClean="0"/>
              <a:t>2018/4/17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19EC9-C284-4793-9682-6ECC3390441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8627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93009" y="71999"/>
            <a:ext cx="9720000" cy="432000"/>
          </a:xfrm>
        </p:spPr>
        <p:txBody>
          <a:bodyPr anchor="ctr"/>
          <a:lstStyle>
            <a:lvl1pPr algn="ctr">
              <a:defRPr b="1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93009" y="648000"/>
            <a:ext cx="9720000" cy="1440000"/>
          </a:xfrm>
          <a:prstGeom prst="rect">
            <a:avLst/>
          </a:prstGeom>
        </p:spPr>
        <p:txBody>
          <a:bodyPr lIns="90180" tIns="45093" rIns="90180" bIns="45093"/>
          <a:lstStyle>
            <a:lvl1pPr marL="356964" indent="-356964">
              <a:defRPr>
                <a:latin typeface="+mn-lt"/>
              </a:defRPr>
            </a:lvl1pPr>
            <a:lvl2pPr>
              <a:buFont typeface="Wingdings" pitchFamily="2" charset="2"/>
              <a:buChar char="p"/>
              <a:defRPr>
                <a:latin typeface="+mn-lt"/>
              </a:defRPr>
            </a:lvl2pPr>
            <a:lvl3pPr>
              <a:defRPr sz="1600">
                <a:latin typeface="+mn-lt"/>
              </a:defRPr>
            </a:lvl3pPr>
            <a:lvl4pPr>
              <a:defRPr sz="1400">
                <a:latin typeface="+mn-lt"/>
              </a:defRPr>
            </a:lvl4pPr>
            <a:lvl5pPr>
              <a:defRPr sz="1400">
                <a:latin typeface="+mn-lt"/>
              </a:defRPr>
            </a:lvl5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9BB11-E223-4263-AA07-FD032F7FF48C}" type="datetime1">
              <a:rPr lang="ja-JP" altLang="en-US" smtClean="0"/>
              <a:t>2018/4/17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AFD20-724F-4A5F-80C9-5CD04D60F6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8230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36A4-DC69-41DD-9C69-9B537D1E1868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F28B-0CF7-4481-B572-4B0D1CB976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812"/>
            <a:ext cx="8420100" cy="147002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  <a:ln>
            <a:noFill/>
          </a:ln>
        </p:spPr>
        <p:txBody>
          <a:bodyPr/>
          <a:lstStyle>
            <a:lvl1pPr marL="0" indent="0" algn="ctr">
              <a:buNone/>
              <a:defRPr sz="2800">
                <a:solidFill>
                  <a:schemeClr val="bg1">
                    <a:lumMod val="50000"/>
                  </a:schemeClr>
                </a:solidFill>
              </a:defRPr>
            </a:lvl1pPr>
            <a:lvl2pPr marL="451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2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53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048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56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072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5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09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362B6-4CC5-4401-A1F9-737EB3E6A97C}" type="datetime1">
              <a:rPr lang="ja-JP" altLang="en-US" smtClean="0"/>
              <a:t>2018/4/17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19EC9-C284-4793-9682-6ECC3390441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3753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93002" y="116680"/>
            <a:ext cx="9720000" cy="432000"/>
          </a:xfrm>
        </p:spPr>
        <p:txBody>
          <a:bodyPr anchor="ctr"/>
          <a:lstStyle>
            <a:lvl1pPr algn="ctr">
              <a:defRPr b="1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93002" y="648000"/>
            <a:ext cx="9720000" cy="1440000"/>
          </a:xfrm>
        </p:spPr>
        <p:txBody>
          <a:bodyPr/>
          <a:lstStyle>
            <a:lvl1pPr marL="357367" indent="-357367">
              <a:defRPr>
                <a:latin typeface="+mn-lt"/>
              </a:defRPr>
            </a:lvl1pPr>
            <a:lvl2pPr>
              <a:buFont typeface="Wingdings" pitchFamily="2" charset="2"/>
              <a:buChar char="p"/>
              <a:defRPr>
                <a:latin typeface="+mn-lt"/>
              </a:defRPr>
            </a:lvl2pPr>
            <a:lvl3pPr>
              <a:defRPr sz="1600">
                <a:latin typeface="+mn-lt"/>
              </a:defRPr>
            </a:lvl3pPr>
            <a:lvl4pPr>
              <a:defRPr sz="1400">
                <a:latin typeface="+mn-lt"/>
              </a:defRPr>
            </a:lvl4pPr>
            <a:lvl5pPr>
              <a:defRPr sz="1400">
                <a:latin typeface="+mn-lt"/>
              </a:defRPr>
            </a:lvl5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7A2BD-784A-4841-97BB-490A44878D4E}" type="datetime1">
              <a:rPr lang="ja-JP" altLang="en-US" smtClean="0"/>
              <a:t>2018/4/17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AFD20-724F-4A5F-80C9-5CD04D60F6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77781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2184B-8C4B-4281-9149-CAF06A7EBDEA}" type="datetime1">
              <a:rPr lang="ja-JP" altLang="en-US" smtClean="0"/>
              <a:t>2018/4/17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557093" y="6520042"/>
            <a:ext cx="2311401" cy="365125"/>
          </a:xfrm>
        </p:spPr>
        <p:txBody>
          <a:bodyPr/>
          <a:lstStyle/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001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72" y="1520814"/>
            <a:ext cx="7423989" cy="645125"/>
          </a:xfrm>
          <a:prstGeom prst="rect">
            <a:avLst/>
          </a:prstGeo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 smtClean="0"/>
              <a:t>１．見出しの記入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0CEA-9C00-4904-9FF1-CEBE769BC556}" type="datetime1">
              <a:rPr lang="ja-JP" altLang="en-US" smtClean="0"/>
              <a:t>2018/4/17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48462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787"/>
            <a:ext cx="8420100" cy="147002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  <a:ln>
            <a:noFill/>
          </a:ln>
        </p:spPr>
        <p:txBody>
          <a:bodyPr/>
          <a:lstStyle>
            <a:lvl1pPr marL="0" indent="0" algn="ctr">
              <a:buNone/>
              <a:defRPr sz="2800">
                <a:solidFill>
                  <a:schemeClr val="bg1">
                    <a:lumMod val="50000"/>
                  </a:schemeClr>
                </a:solidFill>
              </a:defRPr>
            </a:lvl1pPr>
            <a:lvl2pPr marL="451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2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53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05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56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07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590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10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8E655-866E-47CF-B455-08E95246CF98}" type="datetime1">
              <a:rPr lang="ja-JP" altLang="en-US" smtClean="0"/>
              <a:t>2018/4/17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19EC9-C284-4793-9682-6ECC3390441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30428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93002" y="116680"/>
            <a:ext cx="9720000" cy="432000"/>
          </a:xfrm>
        </p:spPr>
        <p:txBody>
          <a:bodyPr anchor="ctr"/>
          <a:lstStyle>
            <a:lvl1pPr algn="ctr">
              <a:defRPr b="1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93002" y="648000"/>
            <a:ext cx="9720000" cy="1440000"/>
          </a:xfrm>
        </p:spPr>
        <p:txBody>
          <a:bodyPr/>
          <a:lstStyle>
            <a:lvl1pPr marL="357432" indent="-357432">
              <a:defRPr>
                <a:latin typeface="+mn-lt"/>
              </a:defRPr>
            </a:lvl1pPr>
            <a:lvl2pPr>
              <a:buFont typeface="Wingdings" pitchFamily="2" charset="2"/>
              <a:buChar char="p"/>
              <a:defRPr>
                <a:latin typeface="+mn-lt"/>
              </a:defRPr>
            </a:lvl2pPr>
            <a:lvl3pPr>
              <a:defRPr sz="1600">
                <a:latin typeface="+mn-lt"/>
              </a:defRPr>
            </a:lvl3pPr>
            <a:lvl4pPr>
              <a:defRPr sz="1400">
                <a:latin typeface="+mn-lt"/>
              </a:defRPr>
            </a:lvl4pPr>
            <a:lvl5pPr>
              <a:defRPr sz="1400">
                <a:latin typeface="+mn-lt"/>
              </a:defRPr>
            </a:lvl5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4C6DD-D87F-4F7B-A3DC-4483A602CC57}" type="datetime1">
              <a:rPr lang="ja-JP" altLang="en-US" smtClean="0"/>
              <a:t>2018/4/17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AFD20-724F-4A5F-80C9-5CD04D60F6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0333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4BB23-17A8-45AC-92B0-22B8EC6869B4}" type="datetime1">
              <a:rPr lang="ja-JP" altLang="en-US" smtClean="0"/>
              <a:t>2018/4/17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557080" y="6520017"/>
            <a:ext cx="2311401" cy="365125"/>
          </a:xfrm>
        </p:spPr>
        <p:txBody>
          <a:bodyPr/>
          <a:lstStyle/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335965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68" y="1520827"/>
            <a:ext cx="7423989" cy="645141"/>
          </a:xfrm>
          <a:prstGeom prst="rect">
            <a:avLst/>
          </a:prstGeo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 smtClean="0"/>
              <a:t>１．見出しの記入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C9E2C-EEA3-47CA-8FF0-CB1028EAE91B}" type="datetime1">
              <a:rPr lang="ja-JP" altLang="en-US" smtClean="0"/>
              <a:t>2018/4/17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25817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33BA7-AE86-4F54-A605-57E17F45F5B2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F28B-0CF7-4481-B572-4B0D1CB976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1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603" y="273063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21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49550" indent="0">
              <a:buNone/>
              <a:defRPr sz="1200"/>
            </a:lvl2pPr>
            <a:lvl3pPr marL="899094" indent="0">
              <a:buNone/>
              <a:defRPr sz="1000"/>
            </a:lvl3pPr>
            <a:lvl4pPr marL="1348633" indent="0">
              <a:buNone/>
              <a:defRPr sz="900"/>
            </a:lvl4pPr>
            <a:lvl5pPr marL="1798186" indent="0">
              <a:buNone/>
              <a:defRPr sz="900"/>
            </a:lvl5pPr>
            <a:lvl6pPr marL="2247736" indent="0">
              <a:buNone/>
              <a:defRPr sz="900"/>
            </a:lvl6pPr>
            <a:lvl7pPr marL="2697281" indent="0">
              <a:buNone/>
              <a:defRPr sz="900"/>
            </a:lvl7pPr>
            <a:lvl8pPr marL="3146824" indent="0">
              <a:buNone/>
              <a:defRPr sz="900"/>
            </a:lvl8pPr>
            <a:lvl9pPr marL="3596371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3F3A-57C5-474E-ABD3-75BE15B2D805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F28B-0CF7-4481-B572-4B0D1CB976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2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49550" indent="0">
              <a:buNone/>
              <a:defRPr sz="2800"/>
            </a:lvl2pPr>
            <a:lvl3pPr marL="899094" indent="0">
              <a:buNone/>
              <a:defRPr sz="2400"/>
            </a:lvl3pPr>
            <a:lvl4pPr marL="1348633" indent="0">
              <a:buNone/>
              <a:defRPr sz="2000"/>
            </a:lvl4pPr>
            <a:lvl5pPr marL="1798186" indent="0">
              <a:buNone/>
              <a:defRPr sz="2000"/>
            </a:lvl5pPr>
            <a:lvl6pPr marL="2247736" indent="0">
              <a:buNone/>
              <a:defRPr sz="2000"/>
            </a:lvl6pPr>
            <a:lvl7pPr marL="2697281" indent="0">
              <a:buNone/>
              <a:defRPr sz="2000"/>
            </a:lvl7pPr>
            <a:lvl8pPr marL="3146824" indent="0">
              <a:buNone/>
              <a:defRPr sz="2000"/>
            </a:lvl8pPr>
            <a:lvl9pPr marL="3596371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40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49550" indent="0">
              <a:buNone/>
              <a:defRPr sz="1200"/>
            </a:lvl2pPr>
            <a:lvl3pPr marL="899094" indent="0">
              <a:buNone/>
              <a:defRPr sz="1000"/>
            </a:lvl3pPr>
            <a:lvl4pPr marL="1348633" indent="0">
              <a:buNone/>
              <a:defRPr sz="900"/>
            </a:lvl4pPr>
            <a:lvl5pPr marL="1798186" indent="0">
              <a:buNone/>
              <a:defRPr sz="900"/>
            </a:lvl5pPr>
            <a:lvl6pPr marL="2247736" indent="0">
              <a:buNone/>
              <a:defRPr sz="900"/>
            </a:lvl6pPr>
            <a:lvl7pPr marL="2697281" indent="0">
              <a:buNone/>
              <a:defRPr sz="900"/>
            </a:lvl7pPr>
            <a:lvl8pPr marL="3146824" indent="0">
              <a:buNone/>
              <a:defRPr sz="900"/>
            </a:lvl8pPr>
            <a:lvl9pPr marL="3596371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AF54-9BFD-4F75-B35F-BA3E52C567CE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F28B-0CF7-4481-B572-4B0D1CB976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2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5" Type="http://schemas.openxmlformats.org/officeDocument/2006/relationships/theme" Target="../theme/theme7.xml"/><Relationship Id="rId4" Type="http://schemas.openxmlformats.org/officeDocument/2006/relationships/slideLayout" Target="../slideLayouts/slideLayout63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6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5" Type="http://schemas.openxmlformats.org/officeDocument/2006/relationships/theme" Target="../theme/theme8.xml"/><Relationship Id="rId4" Type="http://schemas.openxmlformats.org/officeDocument/2006/relationships/slideLayout" Target="../slideLayouts/slideLayout6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6" y="274638"/>
            <a:ext cx="8915400" cy="1143000"/>
          </a:xfrm>
          <a:prstGeom prst="rect">
            <a:avLst/>
          </a:prstGeom>
        </p:spPr>
        <p:txBody>
          <a:bodyPr vert="horz" lIns="89906" tIns="44957" rIns="89906" bIns="44957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6" y="1600214"/>
            <a:ext cx="8915400" cy="4525963"/>
          </a:xfrm>
          <a:prstGeom prst="rect">
            <a:avLst/>
          </a:prstGeom>
        </p:spPr>
        <p:txBody>
          <a:bodyPr vert="horz" lIns="89906" tIns="44957" rIns="89906" bIns="44957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525"/>
            <a:ext cx="2311400" cy="365125"/>
          </a:xfrm>
          <a:prstGeom prst="rect">
            <a:avLst/>
          </a:prstGeom>
        </p:spPr>
        <p:txBody>
          <a:bodyPr vert="horz" lIns="89906" tIns="44957" rIns="89906" bIns="4495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AEF2A-1948-4E5B-BDB4-A98CB184E993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525"/>
            <a:ext cx="3136900" cy="365125"/>
          </a:xfrm>
          <a:prstGeom prst="rect">
            <a:avLst/>
          </a:prstGeom>
        </p:spPr>
        <p:txBody>
          <a:bodyPr vert="horz" lIns="89906" tIns="44957" rIns="89906" bIns="4495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7" y="6356525"/>
            <a:ext cx="2311400" cy="365125"/>
          </a:xfrm>
          <a:prstGeom prst="rect">
            <a:avLst/>
          </a:prstGeom>
        </p:spPr>
        <p:txBody>
          <a:bodyPr vert="horz" lIns="89906" tIns="44957" rIns="89906" bIns="4495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EF28B-0CF7-4481-B572-4B0D1CB976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244" r:id="rId1"/>
    <p:sldLayoutId id="2147486245" r:id="rId2"/>
    <p:sldLayoutId id="2147486246" r:id="rId3"/>
    <p:sldLayoutId id="2147486247" r:id="rId4"/>
    <p:sldLayoutId id="2147486248" r:id="rId5"/>
    <p:sldLayoutId id="2147486249" r:id="rId6"/>
    <p:sldLayoutId id="2147486250" r:id="rId7"/>
    <p:sldLayoutId id="2147486251" r:id="rId8"/>
    <p:sldLayoutId id="2147486252" r:id="rId9"/>
    <p:sldLayoutId id="2147486253" r:id="rId10"/>
    <p:sldLayoutId id="2147486254" r:id="rId11"/>
  </p:sldLayoutIdLst>
  <p:hf hdr="0" ftr="0" dt="0"/>
  <p:txStyles>
    <p:titleStyle>
      <a:lvl1pPr algn="ctr" defTabSz="899094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7159" indent="-337159" algn="l" defTabSz="899094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504" indent="-280975" algn="l" defTabSz="899094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23864" indent="-224771" algn="l" defTabSz="899094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73415" indent="-224771" algn="l" defTabSz="899094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22958" indent="-224771" algn="l" defTabSz="899094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72512" indent="-224771" algn="l" defTabSz="899094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22050" indent="-224771" algn="l" defTabSz="899094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71599" indent="-224771" algn="l" defTabSz="899094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21152" indent="-224771" algn="l" defTabSz="899094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49550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99094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48633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98186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7736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7281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46824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96371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6" y="115927"/>
            <a:ext cx="89154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906" tIns="44957" rIns="89906" bIns="4495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05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6" y="1600214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906" tIns="44957" rIns="89906" bIns="449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525"/>
            <a:ext cx="2311400" cy="365125"/>
          </a:xfrm>
          <a:prstGeom prst="rect">
            <a:avLst/>
          </a:prstGeom>
        </p:spPr>
        <p:txBody>
          <a:bodyPr vert="horz" lIns="89906" tIns="44957" rIns="89906" bIns="44957" rtlCol="0" anchor="ctr"/>
          <a:lstStyle>
            <a:lvl1pPr algn="l">
              <a:defRPr sz="1200" b="1">
                <a:solidFill>
                  <a:prstClr val="black">
                    <a:tint val="75000"/>
                  </a:prstClr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264A8FA0-6ECD-4477-9E66-FEC3E9EAD695}" type="datetime1">
              <a:rPr lang="ja-JP" altLang="en-US" smtClean="0"/>
              <a:t>2018/4/17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525"/>
            <a:ext cx="3136900" cy="365125"/>
          </a:xfrm>
          <a:prstGeom prst="rect">
            <a:avLst/>
          </a:prstGeom>
        </p:spPr>
        <p:txBody>
          <a:bodyPr vert="horz" lIns="89906" tIns="44957" rIns="89906" bIns="44957" rtlCol="0" anchor="ctr"/>
          <a:lstStyle>
            <a:lvl1pPr algn="ctr">
              <a:defRPr sz="1200" b="1">
                <a:solidFill>
                  <a:prstClr val="black">
                    <a:tint val="75000"/>
                  </a:prstClr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610475" y="6593063"/>
            <a:ext cx="2311400" cy="365125"/>
          </a:xfrm>
          <a:prstGeom prst="rect">
            <a:avLst/>
          </a:prstGeom>
        </p:spPr>
        <p:txBody>
          <a:bodyPr vert="horz" lIns="89906" tIns="44957" rIns="89906" bIns="44957" rtlCol="0" anchor="ctr"/>
          <a:lstStyle>
            <a:lvl1pPr algn="r">
              <a:defRPr sz="1200" b="1">
                <a:solidFill>
                  <a:prstClr val="black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D98DAAB1-D320-4B3D-9B10-FD69288B445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205" r:id="rId1"/>
    <p:sldLayoutId id="2147486206" r:id="rId2"/>
    <p:sldLayoutId id="2147486207" r:id="rId3"/>
    <p:sldLayoutId id="2147486208" r:id="rId4"/>
    <p:sldLayoutId id="2147486209" r:id="rId5"/>
    <p:sldLayoutId id="2147486210" r:id="rId6"/>
    <p:sldLayoutId id="2147486211" r:id="rId7"/>
    <p:sldLayoutId id="2147486212" r:id="rId8"/>
    <p:sldLayoutId id="2147486213" r:id="rId9"/>
    <p:sldLayoutId id="2147486214" r:id="rId10"/>
    <p:sldLayoutId id="214748621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49550" algn="ctr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899094" algn="ctr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48633" algn="ctr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798186" algn="ctr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37159" indent="-33715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504" indent="-28097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23864" indent="-224771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73415" indent="-224771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22958" indent="-224771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72512" indent="-224771" algn="l" defTabSz="899094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22050" indent="-224771" algn="l" defTabSz="899094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71599" indent="-224771" algn="l" defTabSz="899094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21152" indent="-224771" algn="l" defTabSz="899094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49550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99094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48633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98186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7736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7281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46824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96371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6" y="274638"/>
            <a:ext cx="8915400" cy="1143000"/>
          </a:xfrm>
          <a:prstGeom prst="rect">
            <a:avLst/>
          </a:prstGeom>
        </p:spPr>
        <p:txBody>
          <a:bodyPr vert="horz" lIns="89906" tIns="44957" rIns="89906" bIns="44957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6" y="1600214"/>
            <a:ext cx="8915400" cy="4525963"/>
          </a:xfrm>
          <a:prstGeom prst="rect">
            <a:avLst/>
          </a:prstGeom>
        </p:spPr>
        <p:txBody>
          <a:bodyPr vert="horz" lIns="89906" tIns="44957" rIns="89906" bIns="44957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525"/>
            <a:ext cx="2311400" cy="365125"/>
          </a:xfrm>
          <a:prstGeom prst="rect">
            <a:avLst/>
          </a:prstGeom>
        </p:spPr>
        <p:txBody>
          <a:bodyPr vert="horz" lIns="89906" tIns="44957" rIns="89906" bIns="4495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7C00A-5CBC-4CEB-9196-9D5B13D961AB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525"/>
            <a:ext cx="3136900" cy="365125"/>
          </a:xfrm>
          <a:prstGeom prst="rect">
            <a:avLst/>
          </a:prstGeom>
        </p:spPr>
        <p:txBody>
          <a:bodyPr vert="horz" lIns="89906" tIns="44957" rIns="89906" bIns="4495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7" y="6356525"/>
            <a:ext cx="2311400" cy="365125"/>
          </a:xfrm>
          <a:prstGeom prst="rect">
            <a:avLst/>
          </a:prstGeom>
        </p:spPr>
        <p:txBody>
          <a:bodyPr vert="horz" lIns="89906" tIns="44957" rIns="89906" bIns="4495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1C9CB-3679-4539-960A-615953379C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218" r:id="rId1"/>
    <p:sldLayoutId id="2147486219" r:id="rId2"/>
    <p:sldLayoutId id="2147486220" r:id="rId3"/>
    <p:sldLayoutId id="2147486221" r:id="rId4"/>
    <p:sldLayoutId id="2147486222" r:id="rId5"/>
    <p:sldLayoutId id="2147486223" r:id="rId6"/>
    <p:sldLayoutId id="2147486224" r:id="rId7"/>
    <p:sldLayoutId id="2147486225" r:id="rId8"/>
    <p:sldLayoutId id="2147486226" r:id="rId9"/>
    <p:sldLayoutId id="2147486227" r:id="rId10"/>
    <p:sldLayoutId id="2147486228" r:id="rId11"/>
  </p:sldLayoutIdLst>
  <p:hf hdr="0" ftr="0" dt="0"/>
  <p:txStyles>
    <p:titleStyle>
      <a:lvl1pPr algn="ctr" defTabSz="899094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7159" indent="-337159" algn="l" defTabSz="899094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504" indent="-280975" algn="l" defTabSz="899094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23864" indent="-224771" algn="l" defTabSz="899094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73415" indent="-224771" algn="l" defTabSz="899094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22958" indent="-224771" algn="l" defTabSz="899094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72512" indent="-224771" algn="l" defTabSz="899094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22050" indent="-224771" algn="l" defTabSz="899094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71599" indent="-224771" algn="l" defTabSz="899094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21152" indent="-224771" algn="l" defTabSz="899094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49550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99094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48633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98186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7736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7281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46824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96371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6" y="274638"/>
            <a:ext cx="8915400" cy="1143000"/>
          </a:xfrm>
          <a:prstGeom prst="rect">
            <a:avLst/>
          </a:prstGeom>
        </p:spPr>
        <p:txBody>
          <a:bodyPr vert="horz" lIns="89906" tIns="44957" rIns="89906" bIns="44957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6" y="1600214"/>
            <a:ext cx="8915400" cy="4525963"/>
          </a:xfrm>
          <a:prstGeom prst="rect">
            <a:avLst/>
          </a:prstGeom>
        </p:spPr>
        <p:txBody>
          <a:bodyPr vert="horz" lIns="89906" tIns="44957" rIns="89906" bIns="44957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525"/>
            <a:ext cx="2311400" cy="365125"/>
          </a:xfrm>
          <a:prstGeom prst="rect">
            <a:avLst/>
          </a:prstGeom>
        </p:spPr>
        <p:txBody>
          <a:bodyPr vert="horz" lIns="89906" tIns="44957" rIns="89906" bIns="4495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B5EDB-FEB9-4132-A9D8-9F76ED446184}" type="datetime1">
              <a:rPr kumimoji="1" lang="ja-JP" altLang="en-US" smtClean="0"/>
              <a:t>2018/4/17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525"/>
            <a:ext cx="3136900" cy="365125"/>
          </a:xfrm>
          <a:prstGeom prst="rect">
            <a:avLst/>
          </a:prstGeom>
        </p:spPr>
        <p:txBody>
          <a:bodyPr vert="horz" lIns="89906" tIns="44957" rIns="89906" bIns="4495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7" y="6356525"/>
            <a:ext cx="2311400" cy="365125"/>
          </a:xfrm>
          <a:prstGeom prst="rect">
            <a:avLst/>
          </a:prstGeom>
        </p:spPr>
        <p:txBody>
          <a:bodyPr vert="horz" lIns="89906" tIns="44957" rIns="89906" bIns="4495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88261-D553-4B80-A4F0-80128CF1B7E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230" r:id="rId1"/>
    <p:sldLayoutId id="2147486231" r:id="rId2"/>
    <p:sldLayoutId id="2147486232" r:id="rId3"/>
    <p:sldLayoutId id="2147486233" r:id="rId4"/>
    <p:sldLayoutId id="2147486234" r:id="rId5"/>
    <p:sldLayoutId id="2147486235" r:id="rId6"/>
    <p:sldLayoutId id="2147486236" r:id="rId7"/>
    <p:sldLayoutId id="2147486237" r:id="rId8"/>
    <p:sldLayoutId id="2147486238" r:id="rId9"/>
    <p:sldLayoutId id="2147486239" r:id="rId10"/>
    <p:sldLayoutId id="2147486240" r:id="rId11"/>
    <p:sldLayoutId id="2147486241" r:id="rId12"/>
    <p:sldLayoutId id="2147486242" r:id="rId13"/>
  </p:sldLayoutIdLst>
  <p:hf hdr="0" ftr="0" dt="0"/>
  <p:txStyles>
    <p:titleStyle>
      <a:lvl1pPr algn="ctr" defTabSz="899094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7159" indent="-337159" algn="l" defTabSz="899094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504" indent="-280975" algn="l" defTabSz="899094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23864" indent="-224771" algn="l" defTabSz="899094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73415" indent="-224771" algn="l" defTabSz="899094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22958" indent="-224771" algn="l" defTabSz="899094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72512" indent="-224771" algn="l" defTabSz="899094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22050" indent="-224771" algn="l" defTabSz="899094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71599" indent="-224771" algn="l" defTabSz="899094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21152" indent="-224771" algn="l" defTabSz="899094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49550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99094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48633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98186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7736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7281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46824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96371" algn="l" defTabSz="89909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6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63" tIns="44736" rIns="89463" bIns="447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6" y="1600214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63" tIns="44736" rIns="89463" bIns="447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558"/>
            <a:ext cx="2311400" cy="365125"/>
          </a:xfrm>
          <a:prstGeom prst="rect">
            <a:avLst/>
          </a:prstGeom>
        </p:spPr>
        <p:txBody>
          <a:bodyPr vert="horz" lIns="89463" tIns="44736" rIns="89463" bIns="44736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555B8F15-6E70-4CD0-9C5E-58B3EBC8D64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2018/4/17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558"/>
            <a:ext cx="3136900" cy="365125"/>
          </a:xfrm>
          <a:prstGeom prst="rect">
            <a:avLst/>
          </a:prstGeom>
        </p:spPr>
        <p:txBody>
          <a:bodyPr vert="horz" lIns="89463" tIns="44736" rIns="89463" bIns="44736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546981" y="6493083"/>
            <a:ext cx="2311400" cy="365125"/>
          </a:xfrm>
          <a:prstGeom prst="rect">
            <a:avLst/>
          </a:prstGeom>
        </p:spPr>
        <p:txBody>
          <a:bodyPr vert="horz" lIns="89463" tIns="44736" rIns="89463" bIns="44736" rtlCol="0" anchor="ctr"/>
          <a:lstStyle>
            <a:lvl1pPr algn="r">
              <a:defRPr sz="2000" i="1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defRPr>
            </a:lvl1pPr>
          </a:lstStyle>
          <a:p>
            <a:pPr>
              <a:defRPr/>
            </a:pPr>
            <a:fld id="{15EE0D81-2543-4708-B2DF-814BE7865776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0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293" r:id="rId1"/>
    <p:sldLayoutId id="2147486294" r:id="rId2"/>
    <p:sldLayoutId id="2147486295" r:id="rId3"/>
    <p:sldLayoutId id="2147486296" r:id="rId4"/>
    <p:sldLayoutId id="2147486297" r:id="rId5"/>
    <p:sldLayoutId id="2147486298" r:id="rId6"/>
    <p:sldLayoutId id="2147486299" r:id="rId7"/>
    <p:sldLayoutId id="2147486300" r:id="rId8"/>
    <p:sldLayoutId id="2147486301" r:id="rId9"/>
    <p:sldLayoutId id="2147486302" r:id="rId10"/>
    <p:sldLayoutId id="214748630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4728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89456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41849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789135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35459" indent="-33545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26829" indent="-27956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18213" indent="-223638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65499" indent="-223638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2773" indent="-223638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60059" indent="-223638" algn="l" defTabSz="89456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07344" indent="-223638" algn="l" defTabSz="89456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54626" indent="-223638" algn="l" defTabSz="89456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01920" indent="-223638" algn="l" defTabSz="89456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9456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47287" algn="l" defTabSz="89456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94563" algn="l" defTabSz="89456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41849" algn="l" defTabSz="89456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89135" algn="l" defTabSz="89456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36420" algn="l" defTabSz="89456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83705" algn="l" defTabSz="89456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30981" algn="l" defTabSz="89456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78275" algn="l" defTabSz="89456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93009" y="72006"/>
            <a:ext cx="97200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139" tIns="45075" rIns="90139" bIns="4507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117479" y="6454060"/>
            <a:ext cx="2311400" cy="365125"/>
          </a:xfrm>
          <a:prstGeom prst="rect">
            <a:avLst/>
          </a:prstGeom>
        </p:spPr>
        <p:txBody>
          <a:bodyPr vert="horz" lIns="90139" tIns="45075" rIns="90139" bIns="45075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94B234B-AC8F-45A8-9721-7C3B1BF7B128}" type="datetime1">
              <a:rPr lang="ja-JP" altLang="en-US" smtClean="0"/>
              <a:t>2018/4/17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8" y="6454060"/>
            <a:ext cx="3136900" cy="365125"/>
          </a:xfrm>
          <a:prstGeom prst="rect">
            <a:avLst/>
          </a:prstGeom>
        </p:spPr>
        <p:txBody>
          <a:bodyPr vert="horz" lIns="90139" tIns="45075" rIns="90139" bIns="45075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477131" y="6449297"/>
            <a:ext cx="2311400" cy="365125"/>
          </a:xfrm>
          <a:prstGeom prst="rect">
            <a:avLst/>
          </a:prstGeom>
        </p:spPr>
        <p:txBody>
          <a:bodyPr vert="horz" lIns="90139" tIns="45075" rIns="90139" bIns="45075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156E56A-7618-4430-BFAD-62332B2C3A28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69534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308" r:id="rId1"/>
    <p:sldLayoutId id="2147486309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0703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01396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52095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02794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38180" indent="-338180" algn="l" rtl="0" eaLnBrk="0" fontAlgn="base" hangingPunct="0">
        <a:spcBef>
          <a:spcPct val="20000"/>
        </a:spcBef>
        <a:spcAft>
          <a:spcPct val="0"/>
        </a:spcAft>
        <a:buFont typeface="+mj-lt"/>
        <a:buAutoNum type="arabicPeriod"/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732377" indent="-28169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26745" indent="-2253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77443" indent="-2253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28142" indent="-2253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78839" indent="-225350" algn="l" defTabSz="90139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29537" indent="-225350" algn="l" defTabSz="90139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80237" indent="-225350" algn="l" defTabSz="90139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30935" indent="-225350" algn="l" defTabSz="90139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0139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0703" algn="l" defTabSz="90139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1396" algn="l" defTabSz="90139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095" algn="l" defTabSz="90139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02794" algn="l" defTabSz="90139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53491" algn="l" defTabSz="90139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04187" algn="l" defTabSz="90139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54887" algn="l" defTabSz="90139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05587" algn="l" defTabSz="90139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93002" y="72006"/>
            <a:ext cx="97200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236" tIns="45123" rIns="90236" bIns="4512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5123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193680" y="720002"/>
            <a:ext cx="9518650" cy="10810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0236" tIns="45123" rIns="90236" bIns="451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117479" y="6453552"/>
            <a:ext cx="2311400" cy="365125"/>
          </a:xfrm>
          <a:prstGeom prst="rect">
            <a:avLst/>
          </a:prstGeom>
        </p:spPr>
        <p:txBody>
          <a:bodyPr vert="horz" lIns="90236" tIns="45123" rIns="90236" bIns="45123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7B5CFE4-6DDF-47CC-8673-D83A973DFEA4}" type="datetime1">
              <a:rPr lang="ja-JP" altLang="en-US" smtClean="0"/>
              <a:t>2018/4/17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453552"/>
            <a:ext cx="3136900" cy="365125"/>
          </a:xfrm>
          <a:prstGeom prst="rect">
            <a:avLst/>
          </a:prstGeom>
        </p:spPr>
        <p:txBody>
          <a:bodyPr vert="horz" lIns="90236" tIns="45123" rIns="90236" bIns="45123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477126" y="6448789"/>
            <a:ext cx="2311400" cy="365125"/>
          </a:xfrm>
          <a:prstGeom prst="rect">
            <a:avLst/>
          </a:prstGeom>
        </p:spPr>
        <p:txBody>
          <a:bodyPr vert="horz" lIns="90236" tIns="45123" rIns="90236" bIns="45123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156E56A-7618-4430-BFAD-62332B2C3A28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63428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324" r:id="rId1"/>
    <p:sldLayoutId id="2147486325" r:id="rId2"/>
    <p:sldLayoutId id="2147486326" r:id="rId3"/>
    <p:sldLayoutId id="2147486327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1214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02423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53636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04849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38565" indent="-338565" algn="l" rtl="0" eaLnBrk="0" fontAlgn="base" hangingPunct="0">
        <a:spcBef>
          <a:spcPct val="20000"/>
        </a:spcBef>
        <a:spcAft>
          <a:spcPct val="0"/>
        </a:spcAft>
        <a:buFont typeface="+mj-lt"/>
        <a:buAutoNum type="arabicPeriod"/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733211" indent="-28201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28030" indent="-22560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79246" indent="-22560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0457" indent="-22560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1673" indent="-225607" algn="l" defTabSz="902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32886" indent="-225607" algn="l" defTabSz="902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84093" indent="-225607" algn="l" defTabSz="902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35306" indent="-225607" algn="l" defTabSz="902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02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1214" algn="l" defTabSz="902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2423" algn="l" defTabSz="902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636" algn="l" defTabSz="902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04849" algn="l" defTabSz="902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56065" algn="l" defTabSz="902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07267" algn="l" defTabSz="902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58485" algn="l" defTabSz="902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09700" algn="l" defTabSz="902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93002" y="72006"/>
            <a:ext cx="97200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255" tIns="45131" rIns="90255" bIns="4513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5123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193680" y="720002"/>
            <a:ext cx="9518650" cy="10810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0255" tIns="45131" rIns="90255" bIns="451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117479" y="6453527"/>
            <a:ext cx="2311400" cy="365125"/>
          </a:xfrm>
          <a:prstGeom prst="rect">
            <a:avLst/>
          </a:prstGeom>
        </p:spPr>
        <p:txBody>
          <a:bodyPr vert="horz" lIns="90255" tIns="45131" rIns="90255" bIns="4513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FCEBFAB-0A7B-4A53-BE99-C2FDF1613796}" type="datetime1">
              <a:rPr lang="ja-JP" altLang="en-US" smtClean="0"/>
              <a:t>2018/4/17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453527"/>
            <a:ext cx="3136900" cy="365125"/>
          </a:xfrm>
          <a:prstGeom prst="rect">
            <a:avLst/>
          </a:prstGeom>
        </p:spPr>
        <p:txBody>
          <a:bodyPr vert="horz" lIns="90255" tIns="45131" rIns="90255" bIns="4513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477126" y="6448764"/>
            <a:ext cx="2311400" cy="365125"/>
          </a:xfrm>
          <a:prstGeom prst="rect">
            <a:avLst/>
          </a:prstGeom>
        </p:spPr>
        <p:txBody>
          <a:bodyPr vert="horz" lIns="90255" tIns="45131" rIns="90255" bIns="45131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156E56A-7618-4430-BFAD-62332B2C3A28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68857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427" r:id="rId1"/>
    <p:sldLayoutId id="2147486428" r:id="rId2"/>
    <p:sldLayoutId id="2147486429" r:id="rId3"/>
    <p:sldLayoutId id="2147486430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1295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02586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5388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05175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38626" indent="-338626" algn="l" rtl="0" eaLnBrk="0" fontAlgn="base" hangingPunct="0">
        <a:spcBef>
          <a:spcPct val="20000"/>
        </a:spcBef>
        <a:spcAft>
          <a:spcPct val="0"/>
        </a:spcAft>
        <a:buFont typeface="+mj-lt"/>
        <a:buAutoNum type="arabicPeriod"/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733343" indent="-28206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28233" indent="-22564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79531" indent="-22564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0823" indent="-22564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2121" indent="-225648" algn="l" defTabSz="90258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33415" indent="-225648" algn="l" defTabSz="90258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84703" indent="-225648" algn="l" defTabSz="90258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35998" indent="-225648" algn="l" defTabSz="90258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0258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1295" algn="l" defTabSz="90258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2586" algn="l" defTabSz="90258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880" algn="l" defTabSz="90258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05175" algn="l" defTabSz="90258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56472" algn="l" defTabSz="90258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07761" algn="l" defTabSz="90258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59055" algn="l" defTabSz="90258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10351" algn="l" defTabSz="90258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表 24"/>
          <p:cNvGraphicFramePr>
            <a:graphicFrameLocks noGrp="1"/>
          </p:cNvGraphicFramePr>
          <p:nvPr>
            <p:extLst/>
          </p:nvPr>
        </p:nvGraphicFramePr>
        <p:xfrm>
          <a:off x="73666" y="461141"/>
          <a:ext cx="9739874" cy="6007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3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6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51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51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51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451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451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5344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0939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55923">
                  <a:extLst>
                    <a:ext uri="{9D8B030D-6E8A-4147-A177-3AD203B41FA5}">
                      <a16:colId xmlns:a16="http://schemas.microsoft.com/office/drawing/2014/main" val="55214566"/>
                    </a:ext>
                  </a:extLst>
                </a:gridCol>
              </a:tblGrid>
              <a:tr h="440656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2012</a:t>
                      </a:r>
                      <a:r>
                        <a:rPr kumimoji="1" lang="ja-JP" altLang="en-US" sz="11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</a:t>
                      </a:r>
                      <a:endParaRPr kumimoji="1" lang="en-US" altLang="ja-JP" sz="1100" baseline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2013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2014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2015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2016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2017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2018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2019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2020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2030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kumimoji="1" lang="en-US" altLang="ja-JP" sz="11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価格目標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9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 smtClean="0">
                          <a:solidFill>
                            <a:schemeClr val="accent6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事業用太陽光</a:t>
                      </a:r>
                      <a:endParaRPr kumimoji="1" lang="en-US" altLang="ja-JP" sz="900" b="1" dirty="0" smtClean="0">
                        <a:solidFill>
                          <a:schemeClr val="accent6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900" b="1" dirty="0" smtClean="0">
                          <a:solidFill>
                            <a:schemeClr val="accent6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(10kW</a:t>
                      </a:r>
                      <a:r>
                        <a:rPr kumimoji="1" lang="ja-JP" altLang="en-US" sz="900" b="1" dirty="0" smtClean="0">
                          <a:solidFill>
                            <a:schemeClr val="accent6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以上</a:t>
                      </a:r>
                      <a:r>
                        <a:rPr kumimoji="1" lang="en-US" altLang="ja-JP" sz="900" b="1" dirty="0" smtClean="0">
                          <a:solidFill>
                            <a:schemeClr val="accent6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accent6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3905" rtl="0" eaLnBrk="1" latinLnBrk="0" hangingPunct="1"/>
                      <a:endParaRPr kumimoji="1" lang="en-US" altLang="ja-JP" sz="1400" b="1" kern="1200" dirty="0" smtClean="0">
                        <a:solidFill>
                          <a:srgbClr val="00B0F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vert="eaVert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3905" rtl="0" eaLnBrk="1" latinLnBrk="0" hangingPunct="1"/>
                      <a:endParaRPr kumimoji="1" lang="en-US" altLang="ja-JP" sz="1400" b="1" kern="1200" dirty="0" smtClean="0">
                        <a:solidFill>
                          <a:srgbClr val="00B0F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3905" rtl="0" eaLnBrk="1" latinLnBrk="0" hangingPunct="1"/>
                      <a:endParaRPr kumimoji="1" lang="en-US" altLang="ja-JP" sz="1400" b="1" kern="1200" dirty="0" smtClean="0">
                        <a:solidFill>
                          <a:srgbClr val="00B0F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vert="eaVert"/>
                </a:tc>
                <a:tc>
                  <a:txBody>
                    <a:bodyPr/>
                    <a:lstStyle/>
                    <a:p>
                      <a:pPr marL="0" algn="ctr" defTabSz="913905" rtl="0" eaLnBrk="1" latinLnBrk="0" hangingPunct="1"/>
                      <a:endParaRPr kumimoji="1" lang="en-US" altLang="ja-JP" sz="1400" b="1" kern="1200" dirty="0" smtClean="0">
                        <a:solidFill>
                          <a:srgbClr val="00B0F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vert="eaVert"/>
                </a:tc>
                <a:tc>
                  <a:txBody>
                    <a:bodyPr/>
                    <a:lstStyle/>
                    <a:p>
                      <a:pPr marL="0" algn="ctr" defTabSz="913905" rtl="0" eaLnBrk="1" latinLnBrk="0" hangingPunct="1"/>
                      <a:endParaRPr kumimoji="1" lang="en-US" altLang="ja-JP" sz="1400" b="1" kern="1200" dirty="0" smtClean="0">
                        <a:solidFill>
                          <a:srgbClr val="00B0F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vert="eaVert"/>
                </a:tc>
                <a:tc>
                  <a:txBody>
                    <a:bodyPr/>
                    <a:lstStyle/>
                    <a:p>
                      <a:pPr marL="0" algn="ctr" defTabSz="913905" rtl="0" eaLnBrk="1" latinLnBrk="0" hangingPunct="1"/>
                      <a:endParaRPr kumimoji="1" lang="en-US" altLang="ja-JP" sz="1400" b="1" kern="1200" dirty="0" smtClean="0">
                        <a:solidFill>
                          <a:srgbClr val="00B0F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vert="eaVert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8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 smtClean="0">
                          <a:solidFill>
                            <a:schemeClr val="accent6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住宅用太陽光</a:t>
                      </a:r>
                      <a:endParaRPr kumimoji="1" lang="en-US" altLang="ja-JP" sz="900" b="1" dirty="0" smtClean="0">
                        <a:solidFill>
                          <a:schemeClr val="accent6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b="1" dirty="0" smtClean="0">
                          <a:solidFill>
                            <a:schemeClr val="accent6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900" b="1" dirty="0" smtClean="0">
                          <a:solidFill>
                            <a:schemeClr val="accent6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10kW</a:t>
                      </a:r>
                      <a:r>
                        <a:rPr kumimoji="1" lang="ja-JP" altLang="en-US" sz="900" b="1" dirty="0" smtClean="0">
                          <a:solidFill>
                            <a:schemeClr val="accent6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未満）</a:t>
                      </a:r>
                      <a:endParaRPr kumimoji="1" lang="ja-JP" altLang="en-US" sz="900" b="1" dirty="0">
                        <a:solidFill>
                          <a:schemeClr val="accent6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0996">
                <a:tc>
                  <a:txBody>
                    <a:bodyPr/>
                    <a:lstStyle/>
                    <a:p>
                      <a:pPr algn="ctr"/>
                      <a:endParaRPr kumimoji="1" lang="en-US" altLang="ja-JP" sz="1400" b="1" dirty="0" smtClean="0">
                        <a:solidFill>
                          <a:schemeClr val="accent5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endParaRPr kumimoji="1" lang="en-US" altLang="ja-JP" sz="1400" b="1" dirty="0" smtClean="0">
                        <a:solidFill>
                          <a:schemeClr val="accent5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accent5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風力</a:t>
                      </a:r>
                      <a:endParaRPr kumimoji="1" lang="ja-JP" altLang="en-US" sz="1400" b="1" dirty="0">
                        <a:solidFill>
                          <a:schemeClr val="accent5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18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accent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地熱</a:t>
                      </a:r>
                      <a:endParaRPr kumimoji="1" lang="en-US" altLang="ja-JP" sz="1400" b="1" dirty="0" smtClean="0">
                        <a:solidFill>
                          <a:schemeClr val="accent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7660">
                <a:tc>
                  <a:txBody>
                    <a:bodyPr/>
                    <a:lstStyle/>
                    <a:p>
                      <a:pPr algn="ctr"/>
                      <a:endParaRPr kumimoji="1" lang="en-US" altLang="ja-JP" sz="1400" b="1" dirty="0" smtClean="0">
                        <a:solidFill>
                          <a:srgbClr val="00B0F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endParaRPr kumimoji="1" lang="en-US" altLang="ja-JP" sz="900" b="1" dirty="0" smtClean="0">
                        <a:solidFill>
                          <a:srgbClr val="00B0F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rgbClr val="00B0F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水力</a:t>
                      </a:r>
                      <a:endParaRPr kumimoji="1" lang="ja-JP" altLang="en-US" sz="1400" b="1" dirty="0">
                        <a:solidFill>
                          <a:srgbClr val="00B0F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43941">
                <a:tc>
                  <a:txBody>
                    <a:bodyPr/>
                    <a:lstStyle/>
                    <a:p>
                      <a:pPr algn="ctr"/>
                      <a:endParaRPr kumimoji="1" lang="en-US" altLang="ja-JP" sz="1400" b="1" dirty="0" smtClean="0">
                        <a:solidFill>
                          <a:schemeClr val="accent3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endParaRPr kumimoji="1" lang="en-US" altLang="ja-JP" sz="1400" b="1" dirty="0" smtClean="0">
                        <a:solidFill>
                          <a:schemeClr val="accent3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endParaRPr kumimoji="1" lang="en-US" altLang="ja-JP" sz="1400" b="1" dirty="0" smtClean="0">
                        <a:solidFill>
                          <a:schemeClr val="accent3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endParaRPr kumimoji="1" lang="en-US" altLang="ja-JP" sz="700" b="1" dirty="0" smtClean="0">
                        <a:solidFill>
                          <a:schemeClr val="accent3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accent3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バイオマス</a:t>
                      </a:r>
                      <a:endParaRPr kumimoji="1" lang="ja-JP" altLang="en-US" sz="1400" b="1" dirty="0">
                        <a:solidFill>
                          <a:schemeClr val="accent3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vert="eaVert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1102409" y="1749329"/>
            <a:ext cx="4725209" cy="246221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ja-JP" altLang="en-US" sz="10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２２円</a:t>
            </a:r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en-US" altLang="ja-JP" sz="8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20kW</a:t>
            </a:r>
            <a:r>
              <a:rPr lang="ja-JP" altLang="en-US" sz="8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以上</a:t>
            </a:r>
            <a:r>
              <a:rPr lang="en-US" altLang="ja-JP" sz="8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)</a:t>
            </a:r>
            <a:endParaRPr lang="en-US" altLang="ja-JP" sz="10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113102" y="910007"/>
            <a:ext cx="825756" cy="437975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6"/>
            </a:solidFill>
          </a:ln>
        </p:spPr>
        <p:txBody>
          <a:bodyPr wrap="square" rtlCol="0">
            <a:noAutofit/>
          </a:bodyPr>
          <a:lstStyle/>
          <a:p>
            <a:pPr algn="ctr">
              <a:defRPr/>
            </a:pPr>
            <a:r>
              <a:rPr lang="ja-JP" altLang="en-US" sz="1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４０円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948452" y="910006"/>
            <a:ext cx="911524" cy="437975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6"/>
            </a:solidFill>
          </a:ln>
        </p:spPr>
        <p:txBody>
          <a:bodyPr wrap="square" rtlCol="0">
            <a:noAutofit/>
          </a:bodyPr>
          <a:lstStyle/>
          <a:p>
            <a:pPr algn="ctr">
              <a:defRPr/>
            </a:pPr>
            <a:r>
              <a:rPr lang="ja-JP" altLang="en-US" sz="1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３６円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867733" y="910006"/>
            <a:ext cx="845696" cy="437975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6"/>
            </a:solidFill>
          </a:ln>
        </p:spPr>
        <p:txBody>
          <a:bodyPr wrap="square" rtlCol="0">
            <a:noAutofit/>
          </a:bodyPr>
          <a:lstStyle/>
          <a:p>
            <a:pPr algn="ctr">
              <a:defRPr/>
            </a:pPr>
            <a:r>
              <a:rPr lang="ja-JP" altLang="en-US" sz="1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３２円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709883" y="908763"/>
            <a:ext cx="847369" cy="468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6"/>
            </a:solidFill>
          </a:ln>
        </p:spPr>
        <p:txBody>
          <a:bodyPr wrap="square" rtlCol="0">
            <a:noAutofit/>
          </a:bodyPr>
          <a:lstStyle/>
          <a:p>
            <a:pPr algn="ctr">
              <a:lnSpc>
                <a:spcPts val="900"/>
              </a:lnSpc>
              <a:defRPr/>
            </a:pPr>
            <a:r>
              <a:rPr lang="ja-JP" altLang="en-US" sz="10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２９円</a:t>
            </a:r>
            <a:endParaRPr lang="en-US" altLang="ja-JP" sz="10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lnSpc>
                <a:spcPts val="900"/>
              </a:lnSpc>
              <a:defRPr/>
            </a:pPr>
            <a:r>
              <a:rPr lang="ja-JP" altLang="en-US" sz="10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２７円</a:t>
            </a:r>
            <a:endParaRPr lang="en-US" altLang="ja-JP" sz="10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879152" y="2281718"/>
            <a:ext cx="5076000" cy="396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5"/>
            </a:solidFill>
          </a:ln>
        </p:spPr>
        <p:txBody>
          <a:bodyPr wrap="square" rtlCol="0" anchor="b">
            <a:spAutoFit/>
          </a:bodyPr>
          <a:lstStyle>
            <a:defPPr>
              <a:defRPr lang="ja-JP"/>
            </a:defPPr>
            <a:lvl1pPr lvl="0" algn="ctr">
              <a:lnSpc>
                <a:spcPts val="900"/>
              </a:lnSpc>
              <a:defRPr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109529" y="2713596"/>
            <a:ext cx="6854777" cy="216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ja-JP" altLang="en-US" sz="10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２６円</a:t>
            </a:r>
            <a:r>
              <a:rPr lang="en-US" altLang="ja-JP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(15000kW</a:t>
            </a:r>
            <a:r>
              <a:rPr lang="ja-JP" altLang="en-US" sz="7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以上</a:t>
            </a:r>
            <a:r>
              <a:rPr lang="en-US" altLang="ja-JP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)</a:t>
            </a:r>
            <a:endParaRPr lang="en-US" altLang="ja-JP" sz="9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107067" y="2962085"/>
            <a:ext cx="6859699" cy="216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ja-JP" altLang="en-US" sz="1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４０</a:t>
            </a:r>
            <a:r>
              <a:rPr lang="ja-JP" altLang="en-US" sz="10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円</a:t>
            </a:r>
            <a:r>
              <a:rPr lang="en-US" altLang="ja-JP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(15000kW</a:t>
            </a:r>
            <a:r>
              <a:rPr lang="ja-JP" altLang="en-US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未満</a:t>
            </a:r>
            <a:r>
              <a:rPr lang="en-US" altLang="ja-JP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)</a:t>
            </a:r>
            <a:endParaRPr lang="en-US" altLang="ja-JP" sz="9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116327" y="3217697"/>
            <a:ext cx="4298308" cy="396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5"/>
            </a:solidFill>
          </a:ln>
        </p:spPr>
        <p:txBody>
          <a:bodyPr wrap="square" rtlCol="0" anchor="ctr">
            <a:noAutofit/>
          </a:bodyPr>
          <a:lstStyle/>
          <a:p>
            <a:pPr algn="ctr">
              <a:defRPr/>
            </a:pPr>
            <a:r>
              <a:rPr lang="ja-JP" altLang="en-US" sz="14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２４円</a:t>
            </a:r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(1000kW</a:t>
            </a:r>
            <a:r>
              <a:rPr lang="ja-JP" altLang="en-US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以上</a:t>
            </a:r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30000kW</a:t>
            </a:r>
            <a:r>
              <a:rPr lang="ja-JP" altLang="en-US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未満</a:t>
            </a:r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)</a:t>
            </a:r>
            <a:endParaRPr lang="en-US" altLang="ja-JP" sz="10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111656" y="3603174"/>
            <a:ext cx="6840000" cy="246221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ja-JP" altLang="en-US" sz="10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２９円</a:t>
            </a:r>
            <a:r>
              <a:rPr lang="en-US" altLang="ja-JP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(200kW</a:t>
            </a:r>
            <a:r>
              <a:rPr lang="ja-JP" altLang="en-US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以上</a:t>
            </a:r>
            <a:r>
              <a:rPr lang="en-US" altLang="ja-JP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1000kW</a:t>
            </a:r>
            <a:r>
              <a:rPr lang="ja-JP" altLang="en-US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未満</a:t>
            </a:r>
            <a:r>
              <a:rPr lang="en-US" altLang="ja-JP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)</a:t>
            </a:r>
            <a:endParaRPr lang="en-US" altLang="ja-JP" sz="9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111037" y="3859780"/>
            <a:ext cx="6840000" cy="246221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ja-JP" altLang="en-US" sz="10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３４円</a:t>
            </a:r>
            <a:r>
              <a:rPr lang="en-US" altLang="ja-JP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(200kW</a:t>
            </a:r>
            <a:r>
              <a:rPr lang="ja-JP" altLang="en-US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未満</a:t>
            </a:r>
            <a:r>
              <a:rPr lang="en-US" altLang="ja-JP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)</a:t>
            </a:r>
            <a:endParaRPr lang="en-US" altLang="ja-JP" sz="9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111037" y="1348829"/>
            <a:ext cx="828071" cy="36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6"/>
            </a:solidFill>
          </a:ln>
        </p:spPr>
        <p:txBody>
          <a:bodyPr wrap="square" rtlCol="0">
            <a:noAutofit/>
          </a:bodyPr>
          <a:lstStyle/>
          <a:p>
            <a:pPr algn="ctr">
              <a:defRPr/>
            </a:pPr>
            <a:r>
              <a:rPr lang="ja-JP" altLang="en-US" sz="1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４２円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946829" y="1354653"/>
            <a:ext cx="929209" cy="352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6"/>
            </a:solidFill>
          </a:ln>
        </p:spPr>
        <p:txBody>
          <a:bodyPr wrap="square" rtlCol="0">
            <a:noAutofit/>
          </a:bodyPr>
          <a:lstStyle/>
          <a:p>
            <a:pPr algn="ctr">
              <a:defRPr/>
            </a:pPr>
            <a:r>
              <a:rPr lang="ja-JP" altLang="en-US" sz="1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３８円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68575" y="1348776"/>
            <a:ext cx="838406" cy="36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6"/>
            </a:solidFill>
          </a:ln>
        </p:spPr>
        <p:txBody>
          <a:bodyPr wrap="square" rtlCol="0">
            <a:noAutofit/>
          </a:bodyPr>
          <a:lstStyle/>
          <a:p>
            <a:pPr algn="ctr">
              <a:defRPr/>
            </a:pPr>
            <a:r>
              <a:rPr lang="ja-JP" altLang="en-US" sz="1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３７円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710133" y="1349235"/>
            <a:ext cx="852973" cy="36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6"/>
            </a:solidFill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lvl="0" algn="ctr">
              <a:lnSpc>
                <a:spcPts val="900"/>
              </a:lnSpc>
              <a:defRPr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３３円</a:t>
            </a:r>
            <a:endParaRPr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３５円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116000" y="4139767"/>
            <a:ext cx="6840000" cy="276999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ja-JP" altLang="en-US" sz="1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３９円</a:t>
            </a:r>
            <a:r>
              <a:rPr lang="ja-JP" altLang="en-US" sz="7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メタン発酵ガス）</a:t>
            </a:r>
            <a:endParaRPr lang="en-US" altLang="ja-JP" sz="9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16000" y="4463998"/>
            <a:ext cx="25920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3"/>
            </a:solidFill>
          </a:ln>
        </p:spPr>
        <p:txBody>
          <a:bodyPr wrap="square" rtlCol="0" anchor="ctr" anchorCtr="1">
            <a:spAutoFit/>
          </a:bodyPr>
          <a:lstStyle/>
          <a:p>
            <a:pPr algn="ctr">
              <a:defRPr/>
            </a:pPr>
            <a:endParaRPr lang="en-US" altLang="ja-JP" sz="5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r>
              <a:rPr lang="ja-JP" altLang="en-US" sz="1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３２円</a:t>
            </a:r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間伐材等由来の木質バイオマス</a:t>
            </a:r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)</a:t>
            </a:r>
            <a:endParaRPr lang="en-US" altLang="ja-JP" sz="10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115999" y="4901326"/>
            <a:ext cx="4266000" cy="492443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3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endParaRPr lang="en-US" altLang="ja-JP" sz="2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r>
              <a:rPr lang="ja-JP" altLang="en-US" sz="14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２４円</a:t>
            </a:r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一般木材等バイオマス</a:t>
            </a:r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pPr algn="ctr">
              <a:defRPr/>
            </a:pPr>
            <a:endParaRPr lang="en-US" altLang="ja-JP" sz="10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116000" y="5900549"/>
            <a:ext cx="6840000" cy="276999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１３</a:t>
            </a:r>
            <a:r>
              <a:rPr lang="ja-JP" altLang="en-US" sz="1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円</a:t>
            </a:r>
            <a:r>
              <a:rPr lang="en-US" altLang="ja-JP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建設資材廃棄物</a:t>
            </a:r>
            <a:r>
              <a:rPr lang="en-US" altLang="ja-JP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)</a:t>
            </a:r>
            <a:endParaRPr lang="en-US" altLang="ja-JP" sz="9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116000" y="6192000"/>
            <a:ext cx="6840000" cy="276999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１７</a:t>
            </a:r>
            <a:r>
              <a:rPr lang="ja-JP" altLang="en-US" sz="1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円</a:t>
            </a:r>
            <a:r>
              <a:rPr lang="en-US" altLang="ja-JP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一般廃棄物・その他のバイオマス</a:t>
            </a:r>
            <a:r>
              <a:rPr lang="en-US" altLang="ja-JP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)</a:t>
            </a:r>
            <a:endParaRPr lang="en-US" altLang="ja-JP" sz="9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3715929" y="4457416"/>
            <a:ext cx="4233600" cy="438582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3"/>
            </a:solidFill>
          </a:ln>
        </p:spPr>
        <p:txBody>
          <a:bodyPr wrap="square" rtlCol="0" anchor="ctr" anchorCtr="0">
            <a:spAutoFit/>
          </a:bodyPr>
          <a:lstStyle>
            <a:defPPr>
              <a:defRPr lang="ja-JP"/>
            </a:defPPr>
            <a:lvl1pPr lvl="0" algn="ctr">
              <a:lnSpc>
                <a:spcPts val="900"/>
              </a:lnSpc>
              <a:defRPr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４０円</a:t>
            </a:r>
            <a:r>
              <a:rPr lang="en-US" altLang="ja-JP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(2000kW</a:t>
            </a:r>
            <a:r>
              <a:rPr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未満</a:t>
            </a:r>
            <a:r>
              <a:rPr lang="en-US" altLang="ja-JP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３２円</a:t>
            </a:r>
            <a:r>
              <a:rPr lang="en-US" altLang="ja-JP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(2000kW</a:t>
            </a:r>
            <a:r>
              <a:rPr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以上</a:t>
            </a:r>
            <a:r>
              <a:rPr lang="en-US" altLang="ja-JP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lang="en-US" altLang="ja-JP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306607" y="983999"/>
            <a:ext cx="360000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※1</a:t>
            </a:r>
            <a:endParaRPr lang="ja-JP" altLang="en-US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296902" y="1420746"/>
            <a:ext cx="360000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※2</a:t>
            </a:r>
            <a:endParaRPr lang="ja-JP" altLang="en-US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4562908" y="1357739"/>
            <a:ext cx="830975" cy="352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6"/>
            </a:solidFill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lvl="0" algn="ctr">
              <a:lnSpc>
                <a:spcPts val="900"/>
              </a:lnSpc>
              <a:defRPr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３１円</a:t>
            </a:r>
            <a:endParaRPr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３３円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4564396" y="904634"/>
            <a:ext cx="828000" cy="448677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6"/>
            </a:solidFill>
          </a:ln>
        </p:spPr>
        <p:txBody>
          <a:bodyPr wrap="square" rtlCol="0">
            <a:noAutofit/>
          </a:bodyPr>
          <a:lstStyle/>
          <a:p>
            <a:pPr algn="ctr">
              <a:defRPr/>
            </a:pPr>
            <a:r>
              <a:rPr lang="ja-JP" altLang="en-US" sz="1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２４円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5099942" y="1454978"/>
            <a:ext cx="360000" cy="201600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※2</a:t>
            </a:r>
            <a:endParaRPr lang="ja-JP" altLang="en-US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394680" y="1080000"/>
            <a:ext cx="858636" cy="288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6"/>
            </a:solidFill>
          </a:ln>
        </p:spPr>
        <p:txBody>
          <a:bodyPr wrap="square" rtlCol="0" anchor="ctr" anchorCtr="0">
            <a:noAutofit/>
          </a:bodyPr>
          <a:lstStyle/>
          <a:p>
            <a:pPr algn="ctr">
              <a:defRPr/>
            </a:pPr>
            <a:r>
              <a:rPr lang="ja-JP" altLang="en-US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２１円</a:t>
            </a:r>
            <a:endParaRPr lang="en-US" altLang="ja-JP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r>
              <a:rPr lang="ja-JP" altLang="en-US" sz="4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4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10kW</a:t>
            </a:r>
            <a:r>
              <a:rPr lang="ja-JP" altLang="en-US" sz="4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以上</a:t>
            </a:r>
            <a:r>
              <a:rPr lang="en-US" altLang="ja-JP" sz="4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2,000kW</a:t>
            </a:r>
            <a:r>
              <a:rPr lang="ja-JP" altLang="en-US" sz="4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未満）</a:t>
            </a:r>
            <a:endParaRPr lang="en-US" altLang="ja-JP" sz="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5408327" y="1365496"/>
            <a:ext cx="853731" cy="342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6"/>
            </a:solidFill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lvl="0" algn="ctr">
              <a:lnSpc>
                <a:spcPts val="900"/>
              </a:lnSpc>
              <a:defRPr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２８円</a:t>
            </a:r>
            <a:endParaRPr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３０円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5955777" y="1456683"/>
            <a:ext cx="360000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※2</a:t>
            </a:r>
            <a:endParaRPr lang="ja-JP" altLang="en-US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6264185" y="1355471"/>
            <a:ext cx="828000" cy="3492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6"/>
            </a:solidFill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lvl="0" algn="ctr">
              <a:lnSpc>
                <a:spcPts val="900"/>
              </a:lnSpc>
              <a:defRPr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２６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endParaRPr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２８円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6783087" y="1445869"/>
            <a:ext cx="360000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※2</a:t>
            </a:r>
            <a:endParaRPr lang="ja-JP" altLang="en-US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7084814" y="1347120"/>
            <a:ext cx="857969" cy="36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6"/>
            </a:solidFill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lvl="0" algn="ctr">
              <a:lnSpc>
                <a:spcPts val="900"/>
              </a:lnSpc>
              <a:defRPr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２４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endParaRPr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２６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7659472" y="1450099"/>
            <a:ext cx="360000" cy="216000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※2</a:t>
            </a:r>
            <a:endParaRPr lang="ja-JP" altLang="en-US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5797506" y="1748845"/>
            <a:ext cx="448437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altLang="ja-JP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21</a:t>
            </a:r>
            <a:r>
              <a:rPr lang="ja-JP" altLang="en-US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円</a:t>
            </a:r>
            <a:endParaRPr lang="en-US" altLang="ja-JP" sz="7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r>
              <a:rPr lang="en-US" altLang="ja-JP" sz="35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(20kW</a:t>
            </a:r>
            <a:r>
              <a:rPr lang="ja-JP" altLang="en-US" sz="35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以上</a:t>
            </a:r>
            <a:r>
              <a:rPr lang="en-US" altLang="ja-JP" sz="35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pPr algn="ctr">
              <a:defRPr/>
            </a:pPr>
            <a:endParaRPr lang="en-US" altLang="ja-JP" sz="35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6027126" y="1878937"/>
            <a:ext cx="336585" cy="184666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※4</a:t>
            </a:r>
            <a:endParaRPr lang="ja-JP" altLang="en-US" sz="6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7666772" y="2708918"/>
            <a:ext cx="360000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※4</a:t>
            </a:r>
            <a:endParaRPr lang="ja-JP" altLang="en-US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5409459" y="3211728"/>
            <a:ext cx="2556000" cy="36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5"/>
            </a:solidFill>
          </a:ln>
        </p:spPr>
        <p:txBody>
          <a:bodyPr wrap="square" rtlCol="0" anchor="ctr" anchorCtr="0">
            <a:spAutoFit/>
          </a:bodyPr>
          <a:lstStyle/>
          <a:p>
            <a:pPr algn="ctr">
              <a:defRPr/>
            </a:pPr>
            <a:r>
              <a:rPr lang="ja-JP" altLang="en-US" sz="9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２０円</a:t>
            </a:r>
            <a:r>
              <a:rPr lang="en-US" altLang="ja-JP" sz="7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(5000kW</a:t>
            </a:r>
            <a:r>
              <a:rPr lang="ja-JP" altLang="en-US" sz="7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以上</a:t>
            </a:r>
            <a:r>
              <a:rPr lang="en-US" altLang="ja-JP" sz="7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30000kW</a:t>
            </a:r>
            <a:r>
              <a:rPr lang="ja-JP" altLang="en-US" sz="7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未満</a:t>
            </a:r>
            <a:r>
              <a:rPr lang="en-US" altLang="ja-JP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)</a:t>
            </a:r>
            <a:endParaRPr lang="en-US" altLang="ja-JP" sz="12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r>
              <a:rPr lang="ja-JP" altLang="en-US" sz="9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２７円</a:t>
            </a:r>
            <a:r>
              <a:rPr lang="ja-JP" altLang="en-US" sz="1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(1000kW</a:t>
            </a:r>
            <a:r>
              <a:rPr lang="ja-JP" altLang="en-US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以上</a:t>
            </a:r>
            <a:r>
              <a:rPr lang="en-US" altLang="ja-JP" sz="7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lang="en-US" altLang="ja-JP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000kW</a:t>
            </a:r>
            <a:r>
              <a:rPr lang="ja-JP" altLang="en-US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未満</a:t>
            </a:r>
            <a:r>
              <a:rPr lang="en-US" altLang="ja-JP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)</a:t>
            </a:r>
            <a:endParaRPr lang="en-US" altLang="ja-JP" sz="9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5057152" y="3395588"/>
            <a:ext cx="360000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※4</a:t>
            </a:r>
            <a:endParaRPr lang="ja-JP" altLang="en-US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7666772" y="3377488"/>
            <a:ext cx="360000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※4</a:t>
            </a:r>
            <a:endParaRPr lang="ja-JP" altLang="en-US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5514060" y="1775848"/>
            <a:ext cx="360000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※4</a:t>
            </a:r>
            <a:endParaRPr lang="ja-JP" altLang="en-US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89" name="直線コネクタ 88"/>
          <p:cNvCxnSpPr/>
          <p:nvPr/>
        </p:nvCxnSpPr>
        <p:spPr>
          <a:xfrm>
            <a:off x="6253316" y="2491732"/>
            <a:ext cx="1701026" cy="0"/>
          </a:xfrm>
          <a:prstGeom prst="line">
            <a:avLst/>
          </a:prstGeom>
          <a:ln w="19050">
            <a:solidFill>
              <a:schemeClr val="accent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テキスト ボックス 90"/>
          <p:cNvSpPr txBox="1"/>
          <p:nvPr/>
        </p:nvSpPr>
        <p:spPr>
          <a:xfrm>
            <a:off x="73119" y="6481243"/>
            <a:ext cx="9678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　小型風力は、真に開発中の案件に限って経過措置を設ける。</a:t>
            </a:r>
            <a:r>
              <a:rPr lang="ja-JP" altLang="en-US" sz="10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lang="en-US" altLang="ja-JP" sz="10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４　</a:t>
            </a:r>
            <a:r>
              <a:rPr lang="en-US" altLang="ja-JP" sz="10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0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風力・地熱・水力のリプレースについては、別途、新規認定より低い買取価格を適用。</a:t>
            </a:r>
            <a:endParaRPr lang="en-US" altLang="ja-JP" sz="10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５　 一般海域利用ルールの適用案件は、ルール開始に合わせて入札制移行。</a:t>
            </a:r>
            <a:endParaRPr lang="en-US" altLang="ja-JP" sz="1000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5420449" y="3218489"/>
            <a:ext cx="462509" cy="182101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5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>
              <a:lnSpc>
                <a:spcPts val="700"/>
              </a:lnSpc>
              <a:defRPr/>
            </a:pPr>
            <a:r>
              <a:rPr lang="ja-JP" altLang="en-US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lang="en-US" altLang="ja-JP" sz="8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円</a:t>
            </a:r>
            <a:endParaRPr lang="en-US" altLang="ja-JP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7664636" y="2952888"/>
            <a:ext cx="360000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※4</a:t>
            </a:r>
            <a:endParaRPr lang="ja-JP" altLang="en-US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7647306" y="3883018"/>
            <a:ext cx="360000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※4</a:t>
            </a:r>
            <a:endParaRPr lang="ja-JP" altLang="en-US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7663768" y="3639623"/>
            <a:ext cx="360000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※4</a:t>
            </a:r>
            <a:endParaRPr lang="ja-JP" altLang="en-US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7956000" y="5894945"/>
            <a:ext cx="900000" cy="288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ja-JP" altLang="en-US" sz="11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１３円</a:t>
            </a:r>
            <a:endParaRPr lang="en-US" altLang="ja-JP" sz="11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7948279" y="4133952"/>
            <a:ext cx="900000" cy="280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ja-JP" altLang="en-US" sz="105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３９円</a:t>
            </a:r>
            <a:endParaRPr lang="en-US" altLang="ja-JP" sz="7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685766" y="1160789"/>
            <a:ext cx="150872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※1 7/1</a:t>
            </a:r>
            <a:r>
              <a:rPr lang="ja-JP" altLang="en-US" sz="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～（利潤配慮期間終了後）</a:t>
            </a: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6247132" y="1091588"/>
            <a:ext cx="847921" cy="252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6"/>
            </a:solidFill>
          </a:ln>
        </p:spPr>
        <p:txBody>
          <a:bodyPr wrap="square" rtlCol="0" anchor="ctr" anchorCtr="0">
            <a:noAutofit/>
          </a:bodyPr>
          <a:lstStyle/>
          <a:p>
            <a:pPr algn="ctr">
              <a:defRPr/>
            </a:pPr>
            <a:r>
              <a:rPr lang="ja-JP" altLang="en-US" sz="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１８円</a:t>
            </a:r>
            <a:endParaRPr lang="en-US" altLang="ja-JP" sz="800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r>
              <a:rPr lang="en-US" altLang="ja-JP" sz="4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(10kW</a:t>
            </a:r>
            <a:r>
              <a:rPr lang="ja-JP" altLang="en-US" sz="4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以上</a:t>
            </a:r>
            <a:r>
              <a:rPr lang="en-US" altLang="ja-JP" sz="4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2,000kW</a:t>
            </a:r>
            <a:r>
              <a:rPr lang="ja-JP" altLang="en-US" sz="4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未満</a:t>
            </a:r>
            <a:r>
              <a:rPr lang="en-US" altLang="ja-JP" sz="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)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101271" y="1998376"/>
            <a:ext cx="5144672" cy="246221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ja-JP" altLang="en-US" sz="10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５５円</a:t>
            </a:r>
            <a:r>
              <a:rPr lang="en-US" altLang="ja-JP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(20kW</a:t>
            </a:r>
            <a:r>
              <a:rPr lang="ja-JP" altLang="en-US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未満</a:t>
            </a:r>
            <a:r>
              <a:rPr lang="en-US" altLang="ja-JP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)</a:t>
            </a:r>
            <a:endParaRPr lang="en-US" altLang="ja-JP" sz="9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6254903" y="1747858"/>
            <a:ext cx="836938" cy="504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5"/>
            </a:solidFill>
          </a:ln>
        </p:spPr>
        <p:txBody>
          <a:bodyPr wrap="square" rtlCol="0" anchor="ctr" anchorCtr="1">
            <a:noAutofit/>
          </a:bodyPr>
          <a:lstStyle/>
          <a:p>
            <a:pPr algn="ctr">
              <a:defRPr/>
            </a:pPr>
            <a:endParaRPr lang="en-US" altLang="ja-JP" sz="7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endParaRPr lang="en-US" altLang="ja-JP" sz="5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7957333" y="1742138"/>
            <a:ext cx="882000" cy="493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5"/>
            </a:solidFill>
          </a:ln>
        </p:spPr>
        <p:txBody>
          <a:bodyPr wrap="square" rtlCol="0" anchor="ctr" anchorCtr="1">
            <a:spAutoFit/>
          </a:bodyPr>
          <a:lstStyle/>
          <a:p>
            <a:pPr algn="ctr">
              <a:defRPr/>
            </a:pPr>
            <a:endParaRPr lang="en-US" altLang="ja-JP" sz="7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r>
              <a:rPr lang="ja-JP" altLang="en-US" sz="11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１８円</a:t>
            </a:r>
            <a:endParaRPr lang="en-US" altLang="ja-JP" sz="1100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endParaRPr lang="en-US" altLang="ja-JP" sz="5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7662860" y="2294993"/>
            <a:ext cx="411721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8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en-US" altLang="ja-JP" sz="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</a:t>
            </a:r>
            <a:endParaRPr lang="ja-JP" altLang="en-US" sz="8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7965242" y="2495923"/>
            <a:ext cx="904515" cy="198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5"/>
            </a:solidFill>
          </a:ln>
        </p:spPr>
        <p:txBody>
          <a:bodyPr wrap="square" rtlCol="0" anchor="ctr" anchorCtr="1">
            <a:spAutoFit/>
          </a:bodyPr>
          <a:lstStyle/>
          <a:p>
            <a:pPr algn="ctr">
              <a:defRPr/>
            </a:pPr>
            <a:r>
              <a:rPr lang="ja-JP" altLang="en-US" sz="7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３６円</a:t>
            </a:r>
            <a:r>
              <a:rPr lang="en-US" altLang="ja-JP" sz="5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5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浮体式）</a:t>
            </a:r>
            <a:endParaRPr lang="en-US" altLang="ja-JP" sz="500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5" name="テキスト ボックス 114"/>
          <p:cNvSpPr txBox="1"/>
          <p:nvPr/>
        </p:nvSpPr>
        <p:spPr>
          <a:xfrm>
            <a:off x="7962141" y="2711331"/>
            <a:ext cx="902394" cy="216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ja-JP" altLang="en-US" sz="1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２６円</a:t>
            </a:r>
            <a:endParaRPr lang="en-US" altLang="ja-JP" sz="9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7962141" y="2963848"/>
            <a:ext cx="905718" cy="216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ja-JP" altLang="en-US" sz="1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４０円</a:t>
            </a:r>
            <a:endParaRPr lang="en-US" altLang="ja-JP" sz="9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7" name="テキスト ボックス 116"/>
          <p:cNvSpPr txBox="1"/>
          <p:nvPr/>
        </p:nvSpPr>
        <p:spPr>
          <a:xfrm>
            <a:off x="5399402" y="906128"/>
            <a:ext cx="1700894" cy="18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ja-JP" altLang="en-US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入札制移行</a:t>
            </a:r>
            <a:r>
              <a:rPr lang="ja-JP" altLang="en-US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2,000kW</a:t>
            </a:r>
            <a:r>
              <a:rPr lang="ja-JP" altLang="en-US" sz="7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以上）</a:t>
            </a:r>
            <a:endParaRPr lang="en-US" altLang="ja-JP" sz="7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3661457" y="1559660"/>
            <a:ext cx="143059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※2 </a:t>
            </a:r>
            <a:r>
              <a:rPr lang="ja-JP" altLang="en-US" sz="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出力制御対応機器設置義務あり</a:t>
            </a:r>
          </a:p>
        </p:txBody>
      </p:sp>
      <p:cxnSp>
        <p:nvCxnSpPr>
          <p:cNvPr id="118" name="直線コネクタ 117"/>
          <p:cNvCxnSpPr/>
          <p:nvPr/>
        </p:nvCxnSpPr>
        <p:spPr>
          <a:xfrm>
            <a:off x="6256782" y="2250424"/>
            <a:ext cx="0" cy="429559"/>
          </a:xfrm>
          <a:prstGeom prst="line">
            <a:avLst/>
          </a:prstGeom>
          <a:ln w="19050">
            <a:solidFill>
              <a:schemeClr val="accent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テキスト ボックス 119"/>
          <p:cNvSpPr txBox="1"/>
          <p:nvPr/>
        </p:nvSpPr>
        <p:spPr>
          <a:xfrm>
            <a:off x="6609897" y="2275482"/>
            <a:ext cx="1435878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３６円（着床式）</a:t>
            </a:r>
            <a:endParaRPr lang="en-US" altLang="ja-JP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6605053" y="2499904"/>
            <a:ext cx="1161847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３６円（浮体式）</a:t>
            </a:r>
            <a:endParaRPr lang="en-US" altLang="ja-JP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123" name="直線コネクタ 122"/>
          <p:cNvCxnSpPr/>
          <p:nvPr/>
        </p:nvCxnSpPr>
        <p:spPr>
          <a:xfrm>
            <a:off x="5891685" y="3395588"/>
            <a:ext cx="2052000" cy="0"/>
          </a:xfrm>
          <a:prstGeom prst="line">
            <a:avLst/>
          </a:prstGeom>
          <a:ln w="19050">
            <a:solidFill>
              <a:schemeClr val="accent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テキスト ボックス 123"/>
          <p:cNvSpPr txBox="1"/>
          <p:nvPr/>
        </p:nvSpPr>
        <p:spPr>
          <a:xfrm>
            <a:off x="7965390" y="3218397"/>
            <a:ext cx="900000" cy="180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5"/>
            </a:solidFill>
          </a:ln>
        </p:spPr>
        <p:txBody>
          <a:bodyPr wrap="square" rtlCol="0" anchor="ctr" anchorCtr="1">
            <a:spAutoFit/>
          </a:bodyPr>
          <a:lstStyle/>
          <a:p>
            <a:pPr algn="ctr">
              <a:defRPr/>
            </a:pPr>
            <a:r>
              <a:rPr lang="ja-JP" altLang="en-US" sz="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２０円</a:t>
            </a:r>
            <a:endParaRPr lang="en-US" altLang="ja-JP" sz="800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7974000" y="3408418"/>
            <a:ext cx="892800" cy="165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5"/>
            </a:solidFill>
          </a:ln>
        </p:spPr>
        <p:txBody>
          <a:bodyPr wrap="square" rtlCol="0" anchor="ctr" anchorCtr="1">
            <a:spAutoFit/>
          </a:bodyPr>
          <a:lstStyle/>
          <a:p>
            <a:pPr algn="ctr">
              <a:defRPr/>
            </a:pPr>
            <a:r>
              <a:rPr lang="ja-JP" altLang="en-US" sz="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２７円</a:t>
            </a:r>
            <a:endParaRPr lang="en-US" altLang="ja-JP" sz="800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7962140" y="3602833"/>
            <a:ext cx="902394" cy="241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5"/>
            </a:solidFill>
          </a:ln>
        </p:spPr>
        <p:txBody>
          <a:bodyPr wrap="square" rtlCol="0" anchor="ctr" anchorCtr="1">
            <a:spAutoFit/>
          </a:bodyPr>
          <a:lstStyle/>
          <a:p>
            <a:pPr algn="ctr">
              <a:defRPr/>
            </a:pPr>
            <a:r>
              <a:rPr lang="ja-JP" altLang="en-US" sz="95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２９円</a:t>
            </a:r>
            <a:endParaRPr lang="en-US" altLang="ja-JP" sz="95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7" name="テキスト ボックス 126"/>
          <p:cNvSpPr txBox="1"/>
          <p:nvPr/>
        </p:nvSpPr>
        <p:spPr>
          <a:xfrm>
            <a:off x="7964927" y="3858688"/>
            <a:ext cx="900000" cy="252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5"/>
            </a:solidFill>
          </a:ln>
        </p:spPr>
        <p:txBody>
          <a:bodyPr wrap="square" rtlCol="0" anchor="ctr" anchorCtr="1">
            <a:spAutoFit/>
          </a:bodyPr>
          <a:lstStyle/>
          <a:p>
            <a:pPr algn="ctr">
              <a:defRPr/>
            </a:pPr>
            <a:r>
              <a:rPr lang="ja-JP" altLang="en-US" sz="95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３４円</a:t>
            </a:r>
            <a:endParaRPr lang="en-US" altLang="ja-JP" sz="95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29" name="直線コネクタ 128"/>
          <p:cNvCxnSpPr/>
          <p:nvPr/>
        </p:nvCxnSpPr>
        <p:spPr>
          <a:xfrm>
            <a:off x="3744000" y="4644000"/>
            <a:ext cx="4176000" cy="0"/>
          </a:xfrm>
          <a:prstGeom prst="line">
            <a:avLst/>
          </a:prstGeom>
          <a:ln w="19050">
            <a:solidFill>
              <a:schemeClr val="accent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テキスト ボックス 129"/>
          <p:cNvSpPr txBox="1"/>
          <p:nvPr/>
        </p:nvSpPr>
        <p:spPr>
          <a:xfrm>
            <a:off x="7949529" y="4452773"/>
            <a:ext cx="882000" cy="198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ja-JP" altLang="en-US" sz="9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４０円</a:t>
            </a:r>
            <a:endParaRPr lang="en-US" altLang="ja-JP" sz="9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1" name="テキスト ボックス 130"/>
          <p:cNvSpPr txBox="1"/>
          <p:nvPr/>
        </p:nvSpPr>
        <p:spPr>
          <a:xfrm>
            <a:off x="7953245" y="4654158"/>
            <a:ext cx="882000" cy="2308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ja-JP" altLang="en-US" sz="9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３２円</a:t>
            </a:r>
            <a:endParaRPr lang="en-US" altLang="ja-JP" sz="9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2" name="テキスト ボックス 131"/>
          <p:cNvSpPr txBox="1"/>
          <p:nvPr/>
        </p:nvSpPr>
        <p:spPr>
          <a:xfrm>
            <a:off x="5392195" y="4895566"/>
            <a:ext cx="864000" cy="504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3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endParaRPr lang="en-US" altLang="ja-JP" sz="2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r>
              <a:rPr lang="ja-JP" altLang="en-US" sz="14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endParaRPr lang="en-US" altLang="ja-JP" sz="10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33" name="直線コネクタ 132"/>
          <p:cNvCxnSpPr/>
          <p:nvPr/>
        </p:nvCxnSpPr>
        <p:spPr>
          <a:xfrm>
            <a:off x="5399402" y="5156553"/>
            <a:ext cx="864000" cy="0"/>
          </a:xfrm>
          <a:prstGeom prst="line">
            <a:avLst/>
          </a:prstGeom>
          <a:ln w="19050">
            <a:solidFill>
              <a:schemeClr val="accent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テキスト ボックス 133"/>
          <p:cNvSpPr txBox="1"/>
          <p:nvPr/>
        </p:nvSpPr>
        <p:spPr>
          <a:xfrm>
            <a:off x="5408253" y="4900641"/>
            <a:ext cx="474705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24</a:t>
            </a:r>
            <a:r>
              <a:rPr lang="ja-JP" altLang="en-US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円</a:t>
            </a:r>
          </a:p>
        </p:txBody>
      </p:sp>
      <p:sp>
        <p:nvSpPr>
          <p:cNvPr id="135" name="テキスト ボックス 134"/>
          <p:cNvSpPr txBox="1"/>
          <p:nvPr/>
        </p:nvSpPr>
        <p:spPr>
          <a:xfrm>
            <a:off x="5364178" y="5124912"/>
            <a:ext cx="934447" cy="307777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24</a:t>
            </a:r>
            <a:r>
              <a:rPr lang="ja-JP" altLang="en-US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円</a:t>
            </a:r>
            <a:endParaRPr lang="en-US" altLang="ja-JP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en-US" altLang="ja-JP" sz="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(20,000kW</a:t>
            </a:r>
            <a:r>
              <a:rPr lang="ja-JP" altLang="en-US" sz="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未満</a:t>
            </a:r>
            <a:r>
              <a:rPr lang="en-US" altLang="ja-JP" sz="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endParaRPr lang="ja-JP" altLang="en-US" sz="6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136" name="直線コネクタ 135"/>
          <p:cNvCxnSpPr/>
          <p:nvPr/>
        </p:nvCxnSpPr>
        <p:spPr>
          <a:xfrm>
            <a:off x="5832000" y="4896087"/>
            <a:ext cx="0" cy="252000"/>
          </a:xfrm>
          <a:prstGeom prst="line">
            <a:avLst/>
          </a:prstGeom>
          <a:ln w="19050">
            <a:solidFill>
              <a:schemeClr val="accent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テキスト ボックス 136"/>
          <p:cNvSpPr txBox="1"/>
          <p:nvPr/>
        </p:nvSpPr>
        <p:spPr>
          <a:xfrm>
            <a:off x="5835192" y="4901508"/>
            <a:ext cx="474705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21</a:t>
            </a:r>
            <a:r>
              <a:rPr lang="ja-JP" altLang="en-US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円</a:t>
            </a:r>
          </a:p>
        </p:txBody>
      </p:sp>
      <p:sp>
        <p:nvSpPr>
          <p:cNvPr id="138" name="テキスト ボックス 137"/>
          <p:cNvSpPr txBox="1"/>
          <p:nvPr/>
        </p:nvSpPr>
        <p:spPr>
          <a:xfrm>
            <a:off x="5390387" y="5015845"/>
            <a:ext cx="885425" cy="184666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sz="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20,000kW</a:t>
            </a:r>
            <a:r>
              <a:rPr lang="ja-JP" altLang="en-US" sz="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以上）</a:t>
            </a: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6262385" y="4895441"/>
            <a:ext cx="828000" cy="504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endParaRPr lang="en-US" altLang="ja-JP" sz="2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r>
              <a:rPr lang="ja-JP" altLang="en-US" sz="14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endParaRPr lang="en-US" altLang="ja-JP" sz="10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40" name="直線コネクタ 139"/>
          <p:cNvCxnSpPr/>
          <p:nvPr/>
        </p:nvCxnSpPr>
        <p:spPr>
          <a:xfrm>
            <a:off x="6264000" y="5162263"/>
            <a:ext cx="828000" cy="0"/>
          </a:xfrm>
          <a:prstGeom prst="line">
            <a:avLst/>
          </a:prstGeom>
          <a:ln w="19050">
            <a:solidFill>
              <a:schemeClr val="accent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テキスト ボックス 141"/>
          <p:cNvSpPr txBox="1"/>
          <p:nvPr/>
        </p:nvSpPr>
        <p:spPr>
          <a:xfrm>
            <a:off x="6276702" y="5130422"/>
            <a:ext cx="810048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２４円</a:t>
            </a:r>
            <a:endParaRPr lang="en-US" altLang="ja-JP" sz="800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5" name="テキスト ボックス 144"/>
          <p:cNvSpPr txBox="1"/>
          <p:nvPr/>
        </p:nvSpPr>
        <p:spPr>
          <a:xfrm>
            <a:off x="6258433" y="5241994"/>
            <a:ext cx="871996" cy="184666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sz="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10,000kW</a:t>
            </a:r>
            <a:r>
              <a:rPr lang="ja-JP" altLang="en-US" sz="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未満）</a:t>
            </a:r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6222750" y="4899179"/>
            <a:ext cx="920337" cy="307777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入札制移行</a:t>
            </a:r>
            <a:endParaRPr lang="en-US" altLang="ja-JP" sz="800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6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sz="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lang="en-US" altLang="ja-JP" sz="6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0,000kW</a:t>
            </a:r>
            <a:r>
              <a:rPr lang="ja-JP" altLang="en-US" sz="6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以上）</a:t>
            </a:r>
          </a:p>
        </p:txBody>
      </p:sp>
      <p:sp>
        <p:nvSpPr>
          <p:cNvPr id="147" name="テキスト ボックス 146"/>
          <p:cNvSpPr txBox="1"/>
          <p:nvPr/>
        </p:nvSpPr>
        <p:spPr>
          <a:xfrm>
            <a:off x="1115670" y="5400937"/>
            <a:ext cx="4266000" cy="492443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3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endParaRPr lang="en-US" altLang="ja-JP" sz="2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r>
              <a:rPr lang="ja-JP" altLang="en-US" sz="14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２４円</a:t>
            </a:r>
            <a:r>
              <a:rPr lang="en-US" altLang="ja-JP" sz="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バイオマス液体燃料</a:t>
            </a:r>
            <a:r>
              <a:rPr lang="en-US" altLang="ja-JP" sz="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pPr algn="ctr">
              <a:defRPr/>
            </a:pPr>
            <a:endParaRPr lang="en-US" altLang="ja-JP" sz="10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8" name="テキスト ボックス 147"/>
          <p:cNvSpPr txBox="1"/>
          <p:nvPr/>
        </p:nvSpPr>
        <p:spPr>
          <a:xfrm>
            <a:off x="5400000" y="5400000"/>
            <a:ext cx="864000" cy="504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3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endParaRPr lang="en-US" altLang="ja-JP" sz="2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r>
              <a:rPr lang="ja-JP" altLang="en-US" sz="14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endParaRPr lang="en-US" altLang="ja-JP" sz="10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49" name="直線コネクタ 148"/>
          <p:cNvCxnSpPr/>
          <p:nvPr/>
        </p:nvCxnSpPr>
        <p:spPr>
          <a:xfrm>
            <a:off x="5388983" y="5646221"/>
            <a:ext cx="900000" cy="0"/>
          </a:xfrm>
          <a:prstGeom prst="line">
            <a:avLst/>
          </a:prstGeom>
          <a:ln w="19050">
            <a:solidFill>
              <a:schemeClr val="accent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テキスト ボックス 149"/>
          <p:cNvSpPr txBox="1"/>
          <p:nvPr/>
        </p:nvSpPr>
        <p:spPr>
          <a:xfrm>
            <a:off x="5414635" y="5392472"/>
            <a:ext cx="474705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24</a:t>
            </a:r>
            <a:r>
              <a:rPr lang="ja-JP" altLang="en-US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円</a:t>
            </a:r>
          </a:p>
        </p:txBody>
      </p:sp>
      <p:sp>
        <p:nvSpPr>
          <p:cNvPr id="151" name="テキスト ボックス 150"/>
          <p:cNvSpPr txBox="1"/>
          <p:nvPr/>
        </p:nvSpPr>
        <p:spPr>
          <a:xfrm>
            <a:off x="5368341" y="5629682"/>
            <a:ext cx="934447" cy="307777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24</a:t>
            </a:r>
            <a:r>
              <a:rPr lang="ja-JP" altLang="en-US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円</a:t>
            </a:r>
            <a:endParaRPr lang="en-US" altLang="ja-JP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en-US" altLang="ja-JP" sz="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(20,000kW</a:t>
            </a:r>
            <a:r>
              <a:rPr lang="ja-JP" altLang="en-US" sz="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未満</a:t>
            </a:r>
            <a:r>
              <a:rPr lang="en-US" altLang="ja-JP" sz="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endParaRPr lang="ja-JP" altLang="en-US" sz="6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152" name="直線コネクタ 151"/>
          <p:cNvCxnSpPr/>
          <p:nvPr/>
        </p:nvCxnSpPr>
        <p:spPr>
          <a:xfrm>
            <a:off x="5838983" y="5400503"/>
            <a:ext cx="0" cy="252000"/>
          </a:xfrm>
          <a:prstGeom prst="line">
            <a:avLst/>
          </a:prstGeom>
          <a:ln w="19050">
            <a:solidFill>
              <a:schemeClr val="accent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テキスト ボックス 152"/>
          <p:cNvSpPr txBox="1"/>
          <p:nvPr/>
        </p:nvSpPr>
        <p:spPr>
          <a:xfrm>
            <a:off x="5827618" y="5386051"/>
            <a:ext cx="474705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21</a:t>
            </a:r>
            <a:r>
              <a:rPr lang="ja-JP" altLang="en-US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円</a:t>
            </a:r>
          </a:p>
        </p:txBody>
      </p:sp>
      <p:sp>
        <p:nvSpPr>
          <p:cNvPr id="154" name="テキスト ボックス 153"/>
          <p:cNvSpPr txBox="1"/>
          <p:nvPr/>
        </p:nvSpPr>
        <p:spPr>
          <a:xfrm>
            <a:off x="5395045" y="5500654"/>
            <a:ext cx="885425" cy="184666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sz="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20,000kW</a:t>
            </a:r>
            <a:r>
              <a:rPr lang="ja-JP" altLang="en-US" sz="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以上）</a:t>
            </a:r>
          </a:p>
        </p:txBody>
      </p:sp>
      <p:sp>
        <p:nvSpPr>
          <p:cNvPr id="155" name="テキスト ボックス 154"/>
          <p:cNvSpPr txBox="1"/>
          <p:nvPr/>
        </p:nvSpPr>
        <p:spPr>
          <a:xfrm>
            <a:off x="6269367" y="5408106"/>
            <a:ext cx="828000" cy="492443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endParaRPr lang="en-US" altLang="ja-JP" sz="2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r>
              <a:rPr lang="ja-JP" altLang="en-US" sz="14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endParaRPr lang="en-US" altLang="ja-JP" sz="10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9" name="テキスト ボックス 158"/>
          <p:cNvSpPr txBox="1"/>
          <p:nvPr/>
        </p:nvSpPr>
        <p:spPr>
          <a:xfrm>
            <a:off x="6163036" y="5540292"/>
            <a:ext cx="1080000" cy="276999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入札制移行</a:t>
            </a:r>
            <a:endParaRPr lang="en-US" altLang="ja-JP" sz="1200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0" name="テキスト ボックス 159"/>
          <p:cNvSpPr txBox="1"/>
          <p:nvPr/>
        </p:nvSpPr>
        <p:spPr>
          <a:xfrm>
            <a:off x="7974000" y="6182242"/>
            <a:ext cx="882000" cy="288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ja-JP" altLang="en-US" sz="11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１７円</a:t>
            </a:r>
            <a:endParaRPr lang="en-US" altLang="ja-JP" sz="11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1" name="テキスト ボックス 160"/>
          <p:cNvSpPr txBox="1"/>
          <p:nvPr/>
        </p:nvSpPr>
        <p:spPr>
          <a:xfrm>
            <a:off x="3677938" y="2312466"/>
            <a:ext cx="1852120" cy="246221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３６円（洋上風力）</a:t>
            </a:r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6274800" y="1991495"/>
            <a:ext cx="810000" cy="235828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txBody>
          <a:bodyPr wrap="square" rtlCol="0" anchor="ctr" anchorCtr="1">
            <a:noAutofit/>
          </a:bodyPr>
          <a:lstStyle/>
          <a:p>
            <a:pPr algn="ctr">
              <a:defRPr/>
            </a:pPr>
            <a:endParaRPr lang="en-US" altLang="ja-JP" sz="7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endParaRPr lang="en-US" altLang="ja-JP" sz="5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9" name="テキスト ボックス 118"/>
          <p:cNvSpPr txBox="1"/>
          <p:nvPr/>
        </p:nvSpPr>
        <p:spPr>
          <a:xfrm>
            <a:off x="7084800" y="1751238"/>
            <a:ext cx="864000" cy="4932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5"/>
            </a:solidFill>
          </a:ln>
        </p:spPr>
        <p:txBody>
          <a:bodyPr wrap="square" rtlCol="0" anchor="ctr" anchorCtr="1">
            <a:noAutofit/>
          </a:bodyPr>
          <a:lstStyle/>
          <a:p>
            <a:pPr algn="ctr">
              <a:defRPr/>
            </a:pPr>
            <a:endParaRPr lang="en-US" altLang="ja-JP" sz="7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endParaRPr lang="en-US" altLang="ja-JP" sz="5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7106320" y="1982271"/>
            <a:ext cx="828000" cy="234000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txBody>
          <a:bodyPr wrap="square" rtlCol="0" anchor="ctr" anchorCtr="1">
            <a:noAutofit/>
          </a:bodyPr>
          <a:lstStyle/>
          <a:p>
            <a:pPr algn="ctr">
              <a:defRPr/>
            </a:pPr>
            <a:endParaRPr lang="en-US" altLang="ja-JP" sz="7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endParaRPr lang="en-US" altLang="ja-JP" sz="5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6237276" y="1760239"/>
            <a:ext cx="893555" cy="446276"/>
          </a:xfrm>
          <a:prstGeom prst="rect">
            <a:avLst/>
          </a:prstGeom>
          <a:noFill/>
          <a:ln w="25400">
            <a:noFill/>
          </a:ln>
        </p:spPr>
        <p:txBody>
          <a:bodyPr wrap="square" rtlCol="0" anchor="ctr" anchorCtr="1">
            <a:spAutoFit/>
          </a:bodyPr>
          <a:lstStyle/>
          <a:p>
            <a:pPr algn="ctr">
              <a:defRPr/>
            </a:pPr>
            <a:endParaRPr lang="en-US" altLang="ja-JP" sz="7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r>
              <a:rPr lang="ja-JP" altLang="en-US" sz="11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２０円</a:t>
            </a:r>
            <a:endParaRPr lang="en-US" altLang="ja-JP" sz="11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endParaRPr lang="en-US" altLang="ja-JP" sz="5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8" name="テキスト ボックス 127"/>
          <p:cNvSpPr txBox="1"/>
          <p:nvPr/>
        </p:nvSpPr>
        <p:spPr>
          <a:xfrm>
            <a:off x="7032271" y="1761382"/>
            <a:ext cx="947194" cy="446400"/>
          </a:xfrm>
          <a:prstGeom prst="rect">
            <a:avLst/>
          </a:prstGeom>
          <a:noFill/>
          <a:ln w="25400">
            <a:noFill/>
          </a:ln>
        </p:spPr>
        <p:txBody>
          <a:bodyPr wrap="square" rtlCol="0" anchor="ctr" anchorCtr="1">
            <a:spAutoFit/>
          </a:bodyPr>
          <a:lstStyle/>
          <a:p>
            <a:pPr algn="ctr">
              <a:defRPr/>
            </a:pPr>
            <a:endParaRPr lang="en-US" altLang="ja-JP" sz="7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r>
              <a:rPr lang="ja-JP" altLang="en-US" sz="11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１９円</a:t>
            </a:r>
            <a:endParaRPr lang="en-US" altLang="ja-JP" sz="11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defRPr/>
            </a:pPr>
            <a:endParaRPr lang="en-US" altLang="ja-JP" sz="5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6817680" y="2037327"/>
            <a:ext cx="360000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※4</a:t>
            </a:r>
            <a:endParaRPr lang="ja-JP" altLang="en-US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1" name="テキスト ボックス 140"/>
          <p:cNvSpPr txBox="1"/>
          <p:nvPr/>
        </p:nvSpPr>
        <p:spPr>
          <a:xfrm>
            <a:off x="7652827" y="2023047"/>
            <a:ext cx="371383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8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※4</a:t>
            </a:r>
            <a:endParaRPr lang="ja-JP" altLang="en-US" sz="8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5928763" y="2036043"/>
            <a:ext cx="360000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8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※3</a:t>
            </a:r>
            <a:endParaRPr lang="ja-JP" altLang="en-US" sz="8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8868452" y="927074"/>
            <a:ext cx="952094" cy="426237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6"/>
            </a:solidFill>
          </a:ln>
        </p:spPr>
        <p:txBody>
          <a:bodyPr wrap="square" rtlCol="0">
            <a:noAutofit/>
          </a:bodyPr>
          <a:lstStyle/>
          <a:p>
            <a:pPr algn="ctr">
              <a:defRPr/>
            </a:pPr>
            <a:r>
              <a:rPr lang="en-US" altLang="ja-JP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7</a:t>
            </a:r>
            <a:r>
              <a:rPr lang="ja-JP" altLang="en-US" sz="14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円</a:t>
            </a:r>
            <a:endParaRPr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8868452" y="1340466"/>
            <a:ext cx="945088" cy="364206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6"/>
            </a:solidFill>
          </a:ln>
        </p:spPr>
        <p:txBody>
          <a:bodyPr wrap="square" rtlCol="0">
            <a:noAutofit/>
          </a:bodyPr>
          <a:lstStyle/>
          <a:p>
            <a:pPr algn="ctr">
              <a:defRPr/>
            </a:pPr>
            <a:r>
              <a:rPr lang="ja-JP" altLang="en-US" sz="14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市場価格</a:t>
            </a:r>
            <a:endParaRPr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3" name="テキスト ボックス 142"/>
          <p:cNvSpPr txBox="1"/>
          <p:nvPr/>
        </p:nvSpPr>
        <p:spPr>
          <a:xfrm>
            <a:off x="8731777" y="1525488"/>
            <a:ext cx="1273894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2020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年以降の目標）</a:t>
            </a:r>
          </a:p>
        </p:txBody>
      </p:sp>
      <p:sp>
        <p:nvSpPr>
          <p:cNvPr id="144" name="テキスト ボックス 143"/>
          <p:cNvSpPr txBox="1"/>
          <p:nvPr/>
        </p:nvSpPr>
        <p:spPr>
          <a:xfrm>
            <a:off x="8864534" y="1739949"/>
            <a:ext cx="936000" cy="468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ja-JP" altLang="en-US" sz="14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８</a:t>
            </a:r>
            <a:r>
              <a:rPr lang="en-US" altLang="ja-JP" sz="14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~</a:t>
            </a:r>
            <a:r>
              <a:rPr lang="ja-JP" altLang="en-US" sz="14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９円</a:t>
            </a:r>
            <a:endParaRPr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6" name="テキスト ボックス 155"/>
          <p:cNvSpPr txBox="1"/>
          <p:nvPr/>
        </p:nvSpPr>
        <p:spPr>
          <a:xfrm>
            <a:off x="8866792" y="2216271"/>
            <a:ext cx="947153" cy="307777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5"/>
            </a:solidFill>
          </a:ln>
        </p:spPr>
        <p:txBody>
          <a:bodyPr wrap="square" rtlCol="0" anchor="ctr" anchorCtr="1">
            <a:spAutoFit/>
          </a:bodyPr>
          <a:lstStyle/>
          <a:p>
            <a:pPr algn="ctr">
              <a:defRPr/>
            </a:pPr>
            <a:r>
              <a:rPr lang="ja-JP" altLang="en-US" sz="14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８</a:t>
            </a:r>
            <a:r>
              <a:rPr lang="en-US" altLang="ja-JP" sz="14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~</a:t>
            </a:r>
            <a:r>
              <a:rPr lang="ja-JP" altLang="en-US" sz="14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９円</a:t>
            </a:r>
            <a:endParaRPr lang="en-US" altLang="ja-JP" sz="500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7" name="テキスト ボックス 156"/>
          <p:cNvSpPr txBox="1"/>
          <p:nvPr/>
        </p:nvSpPr>
        <p:spPr>
          <a:xfrm>
            <a:off x="8882585" y="2552523"/>
            <a:ext cx="936000" cy="3888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endParaRPr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8" name="テキスト ボックス 157"/>
          <p:cNvSpPr txBox="1"/>
          <p:nvPr/>
        </p:nvSpPr>
        <p:spPr>
          <a:xfrm>
            <a:off x="8936559" y="3766520"/>
            <a:ext cx="1154415" cy="1015663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FIT</a:t>
            </a:r>
            <a:r>
              <a:rPr lang="ja-JP" altLang="en-US" sz="1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制度</a:t>
            </a:r>
            <a:endParaRPr lang="en-US" altLang="ja-JP" sz="12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からの</a:t>
            </a:r>
            <a:endParaRPr lang="en-US" altLang="ja-JP" sz="12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中長期的な</a:t>
            </a:r>
            <a:endParaRPr lang="en-US" altLang="ja-JP" sz="12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自立化を</a:t>
            </a:r>
            <a:endParaRPr lang="en-US" altLang="ja-JP" sz="12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目指す</a:t>
            </a:r>
          </a:p>
        </p:txBody>
      </p:sp>
      <p:sp>
        <p:nvSpPr>
          <p:cNvPr id="164" name="テキスト ボックス 163"/>
          <p:cNvSpPr txBox="1"/>
          <p:nvPr/>
        </p:nvSpPr>
        <p:spPr>
          <a:xfrm>
            <a:off x="4224264" y="53625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第</a:t>
            </a:r>
            <a:r>
              <a:rPr lang="en-US" altLang="ja-JP" dirty="0" smtClean="0"/>
              <a:t>331-1-5</a:t>
            </a:r>
            <a:r>
              <a:rPr kumimoji="1" lang="en-US" altLang="ja-JP" dirty="0" smtClean="0"/>
              <a:t>】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2068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0_テス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テス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ln/>
        <a:extLst/>
      </a:spPr>
      <a:bodyPr wrap="none" lIns="0" tIns="0" rIns="0" bIns="0" rtlCol="0" anchor="ctr">
        <a:noAutofit/>
      </a:bodyPr>
      <a:lstStyle>
        <a:defPPr algn="ctr" defTabSz="895350" fontAlgn="b">
          <a:buSzPct val="120000"/>
          <a:defRPr kumimoji="1" dirty="0" smtClean="0">
            <a:solidFill>
              <a:schemeClr val="tx1"/>
            </a:solidFill>
            <a:ea typeface="MS PGothic" pitchFamily="34" charset="-128"/>
          </a:defRPr>
        </a:defPPr>
      </a:lstStyle>
      <a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a:style>
    </a:spDef>
    <a:txDef>
      <a:spPr bwMode="auto">
        <a:noFill/>
        <a:ln w="9525">
          <a:solidFill>
            <a:srgbClr val="000000"/>
          </a:solidFill>
          <a:prstDash val="dash"/>
          <a:miter lim="800000"/>
          <a:headEnd/>
          <a:tailEnd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</a:extLst>
      </a:spPr>
      <a:bodyPr wrap="square" lIns="48870" tIns="48870" rIns="48870" bIns="48870" rtlCol="0">
        <a:spAutoFit/>
      </a:bodyPr>
      <a:lstStyle>
        <a:defPPr>
          <a:defRPr b="1" dirty="0">
            <a:latin typeface="ＭＳ Ｐ明朝" pitchFamily="18" charset="-128"/>
            <a:ea typeface="ＭＳ Ｐ明朝" pitchFamily="18" charset="-128"/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1_テス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ln/>
        <a:extLst/>
      </a:spPr>
      <a:bodyPr wrap="none" lIns="0" tIns="0" rIns="0" bIns="0" rtlCol="0" anchor="ctr">
        <a:noAutofit/>
      </a:bodyPr>
      <a:lstStyle>
        <a:defPPr algn="ctr" defTabSz="895350" fontAlgn="b">
          <a:buSzPct val="120000"/>
          <a:defRPr kumimoji="1" dirty="0" smtClean="0">
            <a:solidFill>
              <a:schemeClr val="tx1"/>
            </a:solidFill>
            <a:ea typeface="MS PGothic" pitchFamily="34" charset="-128"/>
          </a:defRPr>
        </a:defPPr>
      </a:lstStyle>
      <a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a:style>
    </a:spDef>
    <a:txDef>
      <a:spPr bwMode="auto">
        <a:noFill/>
        <a:ln w="9525">
          <a:solidFill>
            <a:srgbClr val="000000"/>
          </a:solidFill>
          <a:prstDash val="dash"/>
          <a:miter lim="800000"/>
          <a:headEnd/>
          <a:tailEnd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</a:extLst>
      </a:spPr>
      <a:bodyPr wrap="square" lIns="48870" tIns="48870" rIns="48870" bIns="48870" rtlCol="0">
        <a:spAutoFit/>
      </a:bodyPr>
      <a:lstStyle>
        <a:defPPr>
          <a:defRPr b="1" dirty="0">
            <a:latin typeface="ＭＳ Ｐ明朝" pitchFamily="18" charset="-128"/>
            <a:ea typeface="ＭＳ Ｐ明朝" pitchFamily="18" charset="-128"/>
          </a:defRPr>
        </a:defPPr>
      </a:lstStyle>
    </a:txDef>
  </a:objectDefaults>
  <a:extraClrSchemeLst/>
</a:theme>
</file>

<file path=ppt/theme/theme9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31479</TotalTime>
  <Words>349</Words>
  <Application>Microsoft Office PowerPoint</Application>
  <PresentationFormat>A4 210 x 297 mm</PresentationFormat>
  <Paragraphs>154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8</vt:i4>
      </vt:variant>
      <vt:variant>
        <vt:lpstr>スライド タイトル</vt:lpstr>
      </vt:variant>
      <vt:variant>
        <vt:i4>1</vt:i4>
      </vt:variant>
    </vt:vector>
  </HeadingPairs>
  <TitlesOfParts>
    <vt:vector size="17" baseType="lpstr">
      <vt:lpstr>Meiryo UI</vt:lpstr>
      <vt:lpstr>ＭＳ Ｐゴシック</vt:lpstr>
      <vt:lpstr>ＭＳ 明朝</vt:lpstr>
      <vt:lpstr>メイリオ</vt:lpstr>
      <vt:lpstr>Arial</vt:lpstr>
      <vt:lpstr>Calibri</vt:lpstr>
      <vt:lpstr>Tahoma</vt:lpstr>
      <vt:lpstr>Wingdings</vt:lpstr>
      <vt:lpstr>3_デザインの設定</vt:lpstr>
      <vt:lpstr>デザインの設定</vt:lpstr>
      <vt:lpstr>1_デザインの設定</vt:lpstr>
      <vt:lpstr>2_デザインの設定</vt:lpstr>
      <vt:lpstr>3_Office テーマ</vt:lpstr>
      <vt:lpstr>10_テスト</vt:lpstr>
      <vt:lpstr>テスト</vt:lpstr>
      <vt:lpstr>1_テスト</vt:lpstr>
      <vt:lpstr>PowerPoint プレゼンテーション</vt:lpstr>
    </vt:vector>
  </TitlesOfParts>
  <Company>経済産業省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今後のエネルギー政策について</dc:title>
  <dc:creator>情報システム厚生課</dc:creator>
  <cp:lastModifiedBy>Windows ユーザー</cp:lastModifiedBy>
  <cp:revision>2398</cp:revision>
  <cp:lastPrinted>2018-03-29T19:52:29Z</cp:lastPrinted>
  <dcterms:created xsi:type="dcterms:W3CDTF">2011-04-21T14:38:47Z</dcterms:created>
  <dcterms:modified xsi:type="dcterms:W3CDTF">2018-04-16T20:05:38Z</dcterms:modified>
</cp:coreProperties>
</file>