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6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7767" autoAdjust="0"/>
  </p:normalViewPr>
  <p:slideViewPr>
    <p:cSldViewPr>
      <p:cViewPr varScale="1">
        <p:scale>
          <a:sx n="69" d="100"/>
          <a:sy n="69" d="100"/>
        </p:scale>
        <p:origin x="1296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88073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2837765" y="1943835"/>
            <a:ext cx="4556641" cy="3407449"/>
            <a:chOff x="1035051" y="3429325"/>
            <a:chExt cx="5367529" cy="3591333"/>
          </a:xfrm>
        </p:grpSpPr>
        <p:sp>
          <p:nvSpPr>
            <p:cNvPr id="11" name="正方形/長方形 10"/>
            <p:cNvSpPr/>
            <p:nvPr/>
          </p:nvSpPr>
          <p:spPr bwMode="auto">
            <a:xfrm>
              <a:off x="1585309" y="3861707"/>
              <a:ext cx="4283356" cy="243920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325622" y="6362276"/>
              <a:ext cx="1076958" cy="332758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容量</a:t>
              </a:r>
              <a:r>
                <a: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(kW)</a:t>
              </a:r>
              <a:endPara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035051" y="3429325"/>
              <a:ext cx="1140068" cy="45391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価格</a:t>
              </a:r>
              <a:endPara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</a:t>
              </a:r>
              <a:r>
                <a:rPr kumimoji="1" lang="ja-JP" altLang="en-US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円</a:t>
              </a:r>
              <a:r>
                <a:rPr kumimoji="1" lang="en-US" altLang="ja-JP" sz="12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/kWh)</a:t>
              </a:r>
              <a:endPara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1590200" y="5321863"/>
              <a:ext cx="554710" cy="97905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2144910" y="5077100"/>
              <a:ext cx="957468" cy="122381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3098817" y="4954718"/>
              <a:ext cx="478734" cy="1346198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3573883" y="4688370"/>
              <a:ext cx="946676" cy="1616108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617625" y="6358416"/>
              <a:ext cx="579268" cy="31003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１位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359676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080906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３位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790894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４位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593457" y="6356506"/>
              <a:ext cx="579268" cy="31385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５位</a:t>
              </a:r>
              <a:endPara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円/楕円 24"/>
            <p:cNvSpPr/>
            <p:nvPr/>
          </p:nvSpPr>
          <p:spPr bwMode="auto">
            <a:xfrm>
              <a:off x="1657292" y="5545042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28" name="円/楕円 27"/>
            <p:cNvSpPr/>
            <p:nvPr/>
          </p:nvSpPr>
          <p:spPr bwMode="auto">
            <a:xfrm>
              <a:off x="2415350" y="5367709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29" name="円/楕円 28"/>
            <p:cNvSpPr/>
            <p:nvPr/>
          </p:nvSpPr>
          <p:spPr bwMode="auto">
            <a:xfrm>
              <a:off x="3124239" y="5300279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30" name="円/楕円 29"/>
            <p:cNvSpPr/>
            <p:nvPr/>
          </p:nvSpPr>
          <p:spPr bwMode="auto">
            <a:xfrm>
              <a:off x="3860161" y="5177897"/>
              <a:ext cx="404567" cy="605668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eaVert" wrap="none" rtlCol="0" anchor="ctr">
              <a:noAutofit/>
            </a:bodyPr>
            <a:lstStyle/>
            <a:p>
              <a:pPr algn="ctr"/>
              <a:r>
                <a:rPr kumimoji="0" lang="ja-JP" altLang="en-US" sz="1600" dirty="0" smtClean="0">
                  <a:solidFill>
                    <a:srgbClr val="00B050"/>
                  </a:solidFill>
                </a:rPr>
                <a:t>落札</a:t>
              </a:r>
              <a:endParaRPr kumimoji="0" lang="ja-JP" altLang="en-US" sz="1600" dirty="0">
                <a:solidFill>
                  <a:srgbClr val="00B050"/>
                </a:solidFill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4514105" y="4015997"/>
              <a:ext cx="756000" cy="229257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sp>
          <p:nvSpPr>
            <p:cNvPr id="32" name="正方形/長方形 31"/>
            <p:cNvSpPr/>
            <p:nvPr/>
          </p:nvSpPr>
          <p:spPr bwMode="auto">
            <a:xfrm>
              <a:off x="4523091" y="4043370"/>
              <a:ext cx="720000" cy="2232000"/>
            </a:xfrm>
            <a:prstGeom prst="rect">
              <a:avLst/>
            </a:prstGeom>
            <a:pattFill prst="dkDnDiag">
              <a:fgClr>
                <a:schemeClr val="tx1">
                  <a:lumMod val="50000"/>
                  <a:lumOff val="50000"/>
                </a:schemeClr>
              </a:fgClr>
              <a:bgClr>
                <a:srgbClr val="FFFF00"/>
              </a:bgClr>
            </a:patt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>
              <a:normAutofit/>
            </a:bodyPr>
            <a:lstStyle/>
            <a:p>
              <a:pPr algn="l"/>
              <a:endParaRPr kumimoji="0" lang="ja-JP" altLang="en-US" sz="1800" dirty="0"/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>
              <a:off x="1585309" y="6300916"/>
              <a:ext cx="4283356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flipV="1">
              <a:off x="1585309" y="3861707"/>
              <a:ext cx="0" cy="243920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619593" y="4275847"/>
              <a:ext cx="42480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1896634" y="3935871"/>
              <a:ext cx="936000" cy="25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ctr"/>
              <a:r>
                <a:rPr kumimoji="1" lang="ja-JP" altLang="en-US" sz="12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上限価格</a:t>
              </a:r>
            </a:p>
          </p:txBody>
        </p:sp>
        <p:cxnSp>
          <p:nvCxnSpPr>
            <p:cNvPr id="37" name="直線コネクタ 36"/>
            <p:cNvCxnSpPr/>
            <p:nvPr/>
          </p:nvCxnSpPr>
          <p:spPr>
            <a:xfrm>
              <a:off x="5243092" y="3861707"/>
              <a:ext cx="13348" cy="2963664"/>
            </a:xfrm>
            <a:prstGeom prst="line">
              <a:avLst/>
            </a:prstGeom>
            <a:ln w="38100">
              <a:solidFill>
                <a:srgbClr val="0064C8"/>
              </a:solidFill>
              <a:prstDash val="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テキスト ボックス 37"/>
            <p:cNvSpPr txBox="1"/>
            <p:nvPr/>
          </p:nvSpPr>
          <p:spPr>
            <a:xfrm>
              <a:off x="4857621" y="6768658"/>
              <a:ext cx="936000" cy="25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ja-JP" altLang="en-US" sz="1200" dirty="0">
                  <a:solidFill>
                    <a:srgbClr val="0064C8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募集容量</a:t>
              </a:r>
              <a:endParaRPr kumimoji="1" lang="ja-JP" altLang="en-US" sz="1200" dirty="0" smtClean="0">
                <a:solidFill>
                  <a:srgbClr val="0064C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3746858" y="1634357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＜入札のイメージ＞</a:t>
            </a:r>
          </a:p>
        </p:txBody>
      </p:sp>
      <p:cxnSp>
        <p:nvCxnSpPr>
          <p:cNvPr id="4" name="直線コネクタ 3"/>
          <p:cNvCxnSpPr>
            <a:stCxn id="11" idx="1"/>
          </p:cNvCxnSpPr>
          <p:nvPr/>
        </p:nvCxnSpPr>
        <p:spPr>
          <a:xfrm>
            <a:off x="3304894" y="3511236"/>
            <a:ext cx="5951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3344763" y="3356901"/>
            <a:ext cx="143735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3349445" y="3138414"/>
            <a:ext cx="185552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2981750" y="3199699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084445" y="3240241"/>
            <a:ext cx="24878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sz="8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81532" y="2975105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084227" y="3015647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4</a:t>
            </a:r>
            <a:endParaRPr lang="ja-JP" altLang="en-US" sz="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973191" y="3415723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084445" y="3456265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2</a:t>
            </a:r>
            <a:endParaRPr lang="ja-JP" altLang="en-US" sz="800" dirty="0"/>
          </a:p>
        </p:txBody>
      </p:sp>
      <p:sp>
        <p:nvSpPr>
          <p:cNvPr id="58" name="正方形/長方形 57"/>
          <p:cNvSpPr/>
          <p:nvPr/>
        </p:nvSpPr>
        <p:spPr>
          <a:xfrm>
            <a:off x="3097269" y="3672027"/>
            <a:ext cx="2359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dirty="0" smtClean="0"/>
              <a:t>1</a:t>
            </a:r>
            <a:endParaRPr lang="ja-JP" altLang="en-US" sz="8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973191" y="3641506"/>
            <a:ext cx="288032" cy="246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1" name="左中かっこ 60"/>
          <p:cNvSpPr/>
          <p:nvPr/>
        </p:nvSpPr>
        <p:spPr>
          <a:xfrm>
            <a:off x="2891740" y="2975104"/>
            <a:ext cx="180020" cy="929989"/>
          </a:xfrm>
          <a:prstGeom prst="leftBrac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108011" y="3259083"/>
            <a:ext cx="851904" cy="43067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応札・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落札価格</a:t>
            </a: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3344763" y="5017105"/>
            <a:ext cx="3005585" cy="1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380993" y="5047482"/>
            <a:ext cx="851904" cy="2664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入札量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224264" y="28390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第</a:t>
            </a:r>
            <a:r>
              <a:rPr lang="en-US" altLang="ja-JP" dirty="0" smtClean="0"/>
              <a:t>331-1-2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55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31479</TotalTime>
  <Words>44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2398</cp:revision>
  <cp:lastPrinted>2018-03-29T19:52:29Z</cp:lastPrinted>
  <dcterms:created xsi:type="dcterms:W3CDTF">2011-04-21T14:38:47Z</dcterms:created>
  <dcterms:modified xsi:type="dcterms:W3CDTF">2018-04-16T20:02:17Z</dcterms:modified>
</cp:coreProperties>
</file>