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4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0" autoAdjust="0"/>
    <p:restoredTop sz="96921" autoAdjust="0"/>
  </p:normalViewPr>
  <p:slideViewPr>
    <p:cSldViewPr>
      <p:cViewPr varScale="1">
        <p:scale>
          <a:sx n="75" d="100"/>
          <a:sy n="75" d="100"/>
        </p:scale>
        <p:origin x="72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F7159D2F-7BD9-422A-AD24-D083AA4C442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86D84E2-1F1C-4846-A769-BE6340CB992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FE41BD1F-EDC0-4EAD-BD59-834DE7A0FBC2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E9E9-2A07-4BB0-91FA-85E4634E18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3D40-1F21-48BF-B1C7-5AD34C8B54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B14-1CF1-438B-A62C-76F5DD3DF07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38754-FA90-422D-947F-11174CACB99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56AC-FFB4-4337-8BB7-4C6D0DF056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EA9D2-FDAB-454C-BB8D-F9E28F3A9D8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93ACC-D653-4DE2-BC78-D3C604171C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6A93-9D9A-41E8-9508-36C4BFD75B1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F05D-9BB6-4E35-AF91-8A148162F17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77747-DD20-44C7-BE29-576D069FB3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6798-B25B-44CE-8ADE-4A2844E033C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03EC2-33AC-4537-A57F-AB7EA45C3DB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8D4F-E420-4F54-A935-F402591D48A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6B7C6-9536-4981-81D7-33F8B9A1E62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0000615-21CE-413D-AC97-AFFC0DDC07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>
                <a:solidFill>
                  <a:srgbClr val="C00000"/>
                </a:solidFill>
              </a:rPr>
              <a:t>222-1-9】</a:t>
            </a:r>
            <a:r>
              <a:rPr lang="ja-JP" altLang="en-US" b="1" dirty="0">
                <a:solidFill>
                  <a:srgbClr val="C00000"/>
                </a:solidFill>
              </a:rPr>
              <a:t>世界の石油の主な移動（</a:t>
            </a:r>
            <a:r>
              <a:rPr lang="en-US" altLang="ja-JP" b="1" dirty="0">
                <a:solidFill>
                  <a:srgbClr val="C00000"/>
                </a:solidFill>
              </a:rPr>
              <a:t>2016</a:t>
            </a:r>
            <a:r>
              <a:rPr lang="ja-JP" altLang="en-US" b="1" dirty="0">
                <a:solidFill>
                  <a:srgbClr val="C00000"/>
                </a:solidFill>
              </a:rPr>
              <a:t>年）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grpSp>
        <p:nvGrpSpPr>
          <p:cNvPr id="2051" name="グループ化 560"/>
          <p:cNvGrpSpPr>
            <a:grpSpLocks/>
          </p:cNvGrpSpPr>
          <p:nvPr/>
        </p:nvGrpSpPr>
        <p:grpSpPr bwMode="auto">
          <a:xfrm>
            <a:off x="73025" y="710898"/>
            <a:ext cx="9070975" cy="4957762"/>
            <a:chOff x="34925" y="1135063"/>
            <a:chExt cx="9070975" cy="4957762"/>
          </a:xfrm>
        </p:grpSpPr>
        <p:sp>
          <p:nvSpPr>
            <p:cNvPr id="2053" name="Freeform 469"/>
            <p:cNvSpPr>
              <a:spLocks/>
            </p:cNvSpPr>
            <p:nvPr/>
          </p:nvSpPr>
          <p:spPr bwMode="auto">
            <a:xfrm>
              <a:off x="7189788" y="5149850"/>
              <a:ext cx="30163" cy="1587"/>
            </a:xfrm>
            <a:custGeom>
              <a:avLst/>
              <a:gdLst>
                <a:gd name="T0" fmla="*/ 0 w 19"/>
                <a:gd name="T1" fmla="*/ 0 h 1588"/>
                <a:gd name="T2" fmla="*/ 2147483647 w 19"/>
                <a:gd name="T3" fmla="*/ 0 h 1588"/>
                <a:gd name="T4" fmla="*/ 0 w 19"/>
                <a:gd name="T5" fmla="*/ 0 h 1588"/>
                <a:gd name="T6" fmla="*/ 0 60000 65536"/>
                <a:gd name="T7" fmla="*/ 0 60000 65536"/>
                <a:gd name="T8" fmla="*/ 0 60000 65536"/>
                <a:gd name="T9" fmla="*/ 0 w 19"/>
                <a:gd name="T10" fmla="*/ 0 h 1588"/>
                <a:gd name="T11" fmla="*/ 19 w 19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88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4" name="Freeform 3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5" name="Freeform 4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6" name="Freeform 5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7" name="Freeform 6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8" name="Freeform 7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9" name="Freeform 8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0" name="Freeform 9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1" name="Freeform 10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2" name="Freeform 11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3" name="Freeform 12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4" name="Freeform 13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5" name="Freeform 14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6" name="Freeform 15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7" name="Freeform 16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8" name="Line 17"/>
            <p:cNvSpPr>
              <a:spLocks noChangeShapeType="1"/>
            </p:cNvSpPr>
            <p:nvPr/>
          </p:nvSpPr>
          <p:spPr bwMode="auto">
            <a:xfrm>
              <a:off x="427038" y="3800475"/>
              <a:ext cx="17463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9" name="Line 18"/>
            <p:cNvSpPr>
              <a:spLocks noChangeShapeType="1"/>
            </p:cNvSpPr>
            <p:nvPr/>
          </p:nvSpPr>
          <p:spPr bwMode="auto">
            <a:xfrm flipV="1">
              <a:off x="2490788" y="3378200"/>
              <a:ext cx="14288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0" name="Freeform 19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1" name="Freeform 20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2" name="Freeform 21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3" name="Freeform 22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Freeform 23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Freeform 24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Freeform 25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7" name="Freeform 26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8" name="Freeform 27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9" name="Freeform 28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0" name="Freeform 29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1" name="Freeform 30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2" name="Freeform 31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Freeform 32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Freeform 33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5" name="Freeform 34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6" name="Freeform 35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Freeform 36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8" name="Freeform 37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9" name="Freeform 38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0" name="Freeform 39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1" name="Freeform 40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2" name="Freeform 41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3" name="Freeform 42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Freeform 43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5" name="Freeform 44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6" name="Freeform 45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7" name="Freeform 46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8" name="Freeform 47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Freeform 48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Freeform 49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1" name="Freeform 50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2" name="Freeform 51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" name="Freeform 52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4" name="Freeform 53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Freeform 54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Freeform 55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7" name="Freeform 56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8" name="Freeform 57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9" name="Freeform 58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0" name="Freeform 59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1" name="Freeform 60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2" name="Freeform 61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3" name="Freeform 62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4" name="Freeform 63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5" name="Freeform 64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6" name="Freeform 65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7" name="Freeform 66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8" name="Freeform 67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Freeform 68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Freeform 69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1" name="Freeform 70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2" name="Freeform 71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Freeform 72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Freeform 73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Freeform 74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Freeform 75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7" name="Freeform 76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8" name="Freeform 77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Freeform 78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Freeform 79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1" name="Freeform 80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2" name="Freeform 81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Freeform 82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Freeform 83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Freeform 84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Freeform 85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7" name="Freeform 86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8" name="Freeform 87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9" name="Freeform 88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0" name="Freeform 89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1" name="Freeform 90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2" name="Freeform 91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Freeform 92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Freeform 93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Freeform 94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6" name="Freeform 95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7" name="Freeform 96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8" name="Freeform 97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Freeform 98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Freeform 99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1" name="Freeform 100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" name="Freeform 101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" name="Freeform 102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4" name="Freeform 103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5" name="Freeform 104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6" name="Freeform 105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7" name="Freeform 106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8" name="Freeform 107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9" name="Freeform 108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0" name="Freeform 109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1" name="Freeform 110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2" name="Freeform 111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3" name="Freeform 112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4" name="Freeform 113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5" name="Freeform 114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6" name="Freeform 115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7" name="Freeform 116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8" name="Freeform 117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9" name="Freeform 118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0" name="Line 119"/>
            <p:cNvSpPr>
              <a:spLocks noChangeShapeType="1"/>
            </p:cNvSpPr>
            <p:nvPr/>
          </p:nvSpPr>
          <p:spPr bwMode="auto">
            <a:xfrm>
              <a:off x="409575" y="3786188"/>
              <a:ext cx="17463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1" name="Line 120"/>
            <p:cNvSpPr>
              <a:spLocks noChangeShapeType="1"/>
            </p:cNvSpPr>
            <p:nvPr/>
          </p:nvSpPr>
          <p:spPr bwMode="auto">
            <a:xfrm>
              <a:off x="444500" y="3800475"/>
              <a:ext cx="12700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2" name="Freeform 121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3" name="Freeform 122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4" name="Freeform 131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5" name="Freeform 132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6" name="Freeform 133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7" name="Freeform 134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8" name="Freeform 135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9" name="Freeform 136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0" name="Freeform 137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1" name="Freeform 138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2" name="Freeform 139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3" name="Freeform 140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4" name="Freeform 141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5" name="Freeform 142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Freeform 143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Freeform 144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Freeform 145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Freeform 146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Freeform 147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Freeform 148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Freeform 149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3" name="Freeform 150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4" name="Freeform 151"/>
            <p:cNvSpPr>
              <a:spLocks/>
            </p:cNvSpPr>
            <p:nvPr/>
          </p:nvSpPr>
          <p:spPr bwMode="auto">
            <a:xfrm>
              <a:off x="4537075" y="3530600"/>
              <a:ext cx="396875" cy="392112"/>
            </a:xfrm>
            <a:custGeom>
              <a:avLst/>
              <a:gdLst>
                <a:gd name="T0" fmla="*/ 2147483647 w 250"/>
                <a:gd name="T1" fmla="*/ 2147483647 h 247"/>
                <a:gd name="T2" fmla="*/ 2147483647 w 250"/>
                <a:gd name="T3" fmla="*/ 2147483647 h 247"/>
                <a:gd name="T4" fmla="*/ 2147483647 w 250"/>
                <a:gd name="T5" fmla="*/ 2147483647 h 247"/>
                <a:gd name="T6" fmla="*/ 0 w 250"/>
                <a:gd name="T7" fmla="*/ 2147483647 h 247"/>
                <a:gd name="T8" fmla="*/ 2147483647 w 250"/>
                <a:gd name="T9" fmla="*/ 2147483647 h 247"/>
                <a:gd name="T10" fmla="*/ 2147483647 w 250"/>
                <a:gd name="T11" fmla="*/ 2147483647 h 247"/>
                <a:gd name="T12" fmla="*/ 0 w 250"/>
                <a:gd name="T13" fmla="*/ 2147483647 h 247"/>
                <a:gd name="T14" fmla="*/ 0 w 250"/>
                <a:gd name="T15" fmla="*/ 2147483647 h 247"/>
                <a:gd name="T16" fmla="*/ 2147483647 w 250"/>
                <a:gd name="T17" fmla="*/ 2147483647 h 247"/>
                <a:gd name="T18" fmla="*/ 2147483647 w 250"/>
                <a:gd name="T19" fmla="*/ 2147483647 h 247"/>
                <a:gd name="T20" fmla="*/ 2147483647 w 250"/>
                <a:gd name="T21" fmla="*/ 2147483647 h 247"/>
                <a:gd name="T22" fmla="*/ 2147483647 w 250"/>
                <a:gd name="T23" fmla="*/ 0 h 247"/>
                <a:gd name="T24" fmla="*/ 2147483647 w 250"/>
                <a:gd name="T25" fmla="*/ 0 h 247"/>
                <a:gd name="T26" fmla="*/ 2147483647 w 250"/>
                <a:gd name="T27" fmla="*/ 2147483647 h 247"/>
                <a:gd name="T28" fmla="*/ 2147483647 w 250"/>
                <a:gd name="T29" fmla="*/ 2147483647 h 247"/>
                <a:gd name="T30" fmla="*/ 2147483647 w 250"/>
                <a:gd name="T31" fmla="*/ 2147483647 h 247"/>
                <a:gd name="T32" fmla="*/ 2147483647 w 250"/>
                <a:gd name="T33" fmla="*/ 2147483647 h 247"/>
                <a:gd name="T34" fmla="*/ 2147483647 w 250"/>
                <a:gd name="T35" fmla="*/ 2147483647 h 247"/>
                <a:gd name="T36" fmla="*/ 2147483647 w 250"/>
                <a:gd name="T37" fmla="*/ 2147483647 h 247"/>
                <a:gd name="T38" fmla="*/ 2147483647 w 250"/>
                <a:gd name="T39" fmla="*/ 0 h 247"/>
                <a:gd name="T40" fmla="*/ 2147483647 w 250"/>
                <a:gd name="T41" fmla="*/ 2147483647 h 247"/>
                <a:gd name="T42" fmla="*/ 2147483647 w 250"/>
                <a:gd name="T43" fmla="*/ 2147483647 h 247"/>
                <a:gd name="T44" fmla="*/ 2147483647 w 250"/>
                <a:gd name="T45" fmla="*/ 2147483647 h 247"/>
                <a:gd name="T46" fmla="*/ 2147483647 w 250"/>
                <a:gd name="T47" fmla="*/ 2147483647 h 247"/>
                <a:gd name="T48" fmla="*/ 2147483647 w 250"/>
                <a:gd name="T49" fmla="*/ 2147483647 h 247"/>
                <a:gd name="T50" fmla="*/ 2147483647 w 250"/>
                <a:gd name="T51" fmla="*/ 2147483647 h 247"/>
                <a:gd name="T52" fmla="*/ 2147483647 w 250"/>
                <a:gd name="T53" fmla="*/ 2147483647 h 247"/>
                <a:gd name="T54" fmla="*/ 2147483647 w 250"/>
                <a:gd name="T55" fmla="*/ 2147483647 h 247"/>
                <a:gd name="T56" fmla="*/ 2147483647 w 250"/>
                <a:gd name="T57" fmla="*/ 2147483647 h 247"/>
                <a:gd name="T58" fmla="*/ 2147483647 w 250"/>
                <a:gd name="T59" fmla="*/ 2147483647 h 247"/>
                <a:gd name="T60" fmla="*/ 2147483647 w 250"/>
                <a:gd name="T61" fmla="*/ 2147483647 h 247"/>
                <a:gd name="T62" fmla="*/ 2147483647 w 250"/>
                <a:gd name="T63" fmla="*/ 2147483647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0"/>
                <a:gd name="T97" fmla="*/ 0 h 247"/>
                <a:gd name="T98" fmla="*/ 250 w 250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0" h="247">
                  <a:moveTo>
                    <a:pt x="39" y="175"/>
                  </a:moveTo>
                  <a:lnTo>
                    <a:pt x="27" y="155"/>
                  </a:lnTo>
                  <a:lnTo>
                    <a:pt x="19" y="155"/>
                  </a:lnTo>
                  <a:lnTo>
                    <a:pt x="0" y="123"/>
                  </a:lnTo>
                  <a:lnTo>
                    <a:pt x="8" y="113"/>
                  </a:lnTo>
                  <a:lnTo>
                    <a:pt x="8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27" y="9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7" y="9"/>
                  </a:lnTo>
                  <a:lnTo>
                    <a:pt x="99" y="9"/>
                  </a:lnTo>
                  <a:lnTo>
                    <a:pt x="99" y="32"/>
                  </a:lnTo>
                  <a:lnTo>
                    <a:pt x="159" y="51"/>
                  </a:lnTo>
                  <a:lnTo>
                    <a:pt x="169" y="41"/>
                  </a:lnTo>
                  <a:lnTo>
                    <a:pt x="169" y="20"/>
                  </a:lnTo>
                  <a:lnTo>
                    <a:pt x="200" y="0"/>
                  </a:lnTo>
                  <a:lnTo>
                    <a:pt x="220" y="9"/>
                  </a:lnTo>
                  <a:lnTo>
                    <a:pt x="220" y="20"/>
                  </a:lnTo>
                  <a:lnTo>
                    <a:pt x="250" y="20"/>
                  </a:lnTo>
                  <a:lnTo>
                    <a:pt x="239" y="61"/>
                  </a:lnTo>
                  <a:lnTo>
                    <a:pt x="250" y="80"/>
                  </a:lnTo>
                  <a:lnTo>
                    <a:pt x="250" y="227"/>
                  </a:lnTo>
                  <a:lnTo>
                    <a:pt x="239" y="238"/>
                  </a:lnTo>
                  <a:lnTo>
                    <a:pt x="229" y="247"/>
                  </a:lnTo>
                  <a:lnTo>
                    <a:pt x="108" y="175"/>
                  </a:lnTo>
                  <a:lnTo>
                    <a:pt x="89" y="186"/>
                  </a:lnTo>
                  <a:lnTo>
                    <a:pt x="77" y="175"/>
                  </a:lnTo>
                  <a:lnTo>
                    <a:pt x="39" y="1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5" name="Freeform 152"/>
            <p:cNvSpPr>
              <a:spLocks/>
            </p:cNvSpPr>
            <p:nvPr/>
          </p:nvSpPr>
          <p:spPr bwMode="auto">
            <a:xfrm>
              <a:off x="4537075" y="3530600"/>
              <a:ext cx="396875" cy="392112"/>
            </a:xfrm>
            <a:custGeom>
              <a:avLst/>
              <a:gdLst>
                <a:gd name="T0" fmla="*/ 2147483647 w 250"/>
                <a:gd name="T1" fmla="*/ 2147483647 h 247"/>
                <a:gd name="T2" fmla="*/ 2147483647 w 250"/>
                <a:gd name="T3" fmla="*/ 2147483647 h 247"/>
                <a:gd name="T4" fmla="*/ 2147483647 w 250"/>
                <a:gd name="T5" fmla="*/ 2147483647 h 247"/>
                <a:gd name="T6" fmla="*/ 0 w 250"/>
                <a:gd name="T7" fmla="*/ 2147483647 h 247"/>
                <a:gd name="T8" fmla="*/ 2147483647 w 250"/>
                <a:gd name="T9" fmla="*/ 2147483647 h 247"/>
                <a:gd name="T10" fmla="*/ 2147483647 w 250"/>
                <a:gd name="T11" fmla="*/ 2147483647 h 247"/>
                <a:gd name="T12" fmla="*/ 0 w 250"/>
                <a:gd name="T13" fmla="*/ 2147483647 h 247"/>
                <a:gd name="T14" fmla="*/ 0 w 250"/>
                <a:gd name="T15" fmla="*/ 2147483647 h 247"/>
                <a:gd name="T16" fmla="*/ 2147483647 w 250"/>
                <a:gd name="T17" fmla="*/ 2147483647 h 247"/>
                <a:gd name="T18" fmla="*/ 2147483647 w 250"/>
                <a:gd name="T19" fmla="*/ 2147483647 h 247"/>
                <a:gd name="T20" fmla="*/ 2147483647 w 250"/>
                <a:gd name="T21" fmla="*/ 2147483647 h 247"/>
                <a:gd name="T22" fmla="*/ 2147483647 w 250"/>
                <a:gd name="T23" fmla="*/ 0 h 247"/>
                <a:gd name="T24" fmla="*/ 2147483647 w 250"/>
                <a:gd name="T25" fmla="*/ 0 h 247"/>
                <a:gd name="T26" fmla="*/ 2147483647 w 250"/>
                <a:gd name="T27" fmla="*/ 2147483647 h 247"/>
                <a:gd name="T28" fmla="*/ 2147483647 w 250"/>
                <a:gd name="T29" fmla="*/ 2147483647 h 247"/>
                <a:gd name="T30" fmla="*/ 2147483647 w 250"/>
                <a:gd name="T31" fmla="*/ 2147483647 h 247"/>
                <a:gd name="T32" fmla="*/ 2147483647 w 250"/>
                <a:gd name="T33" fmla="*/ 2147483647 h 247"/>
                <a:gd name="T34" fmla="*/ 2147483647 w 250"/>
                <a:gd name="T35" fmla="*/ 2147483647 h 247"/>
                <a:gd name="T36" fmla="*/ 2147483647 w 250"/>
                <a:gd name="T37" fmla="*/ 2147483647 h 247"/>
                <a:gd name="T38" fmla="*/ 2147483647 w 250"/>
                <a:gd name="T39" fmla="*/ 0 h 247"/>
                <a:gd name="T40" fmla="*/ 2147483647 w 250"/>
                <a:gd name="T41" fmla="*/ 2147483647 h 247"/>
                <a:gd name="T42" fmla="*/ 2147483647 w 250"/>
                <a:gd name="T43" fmla="*/ 2147483647 h 247"/>
                <a:gd name="T44" fmla="*/ 2147483647 w 250"/>
                <a:gd name="T45" fmla="*/ 2147483647 h 247"/>
                <a:gd name="T46" fmla="*/ 2147483647 w 250"/>
                <a:gd name="T47" fmla="*/ 2147483647 h 247"/>
                <a:gd name="T48" fmla="*/ 2147483647 w 250"/>
                <a:gd name="T49" fmla="*/ 2147483647 h 247"/>
                <a:gd name="T50" fmla="*/ 2147483647 w 250"/>
                <a:gd name="T51" fmla="*/ 2147483647 h 247"/>
                <a:gd name="T52" fmla="*/ 2147483647 w 250"/>
                <a:gd name="T53" fmla="*/ 2147483647 h 247"/>
                <a:gd name="T54" fmla="*/ 2147483647 w 250"/>
                <a:gd name="T55" fmla="*/ 2147483647 h 247"/>
                <a:gd name="T56" fmla="*/ 2147483647 w 250"/>
                <a:gd name="T57" fmla="*/ 2147483647 h 247"/>
                <a:gd name="T58" fmla="*/ 2147483647 w 250"/>
                <a:gd name="T59" fmla="*/ 2147483647 h 247"/>
                <a:gd name="T60" fmla="*/ 2147483647 w 250"/>
                <a:gd name="T61" fmla="*/ 2147483647 h 247"/>
                <a:gd name="T62" fmla="*/ 2147483647 w 250"/>
                <a:gd name="T63" fmla="*/ 2147483647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0"/>
                <a:gd name="T97" fmla="*/ 0 h 247"/>
                <a:gd name="T98" fmla="*/ 250 w 250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0" h="247">
                  <a:moveTo>
                    <a:pt x="39" y="175"/>
                  </a:moveTo>
                  <a:lnTo>
                    <a:pt x="27" y="155"/>
                  </a:lnTo>
                  <a:lnTo>
                    <a:pt x="19" y="155"/>
                  </a:lnTo>
                  <a:lnTo>
                    <a:pt x="0" y="123"/>
                  </a:lnTo>
                  <a:lnTo>
                    <a:pt x="8" y="113"/>
                  </a:lnTo>
                  <a:lnTo>
                    <a:pt x="8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27" y="9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7" y="9"/>
                  </a:lnTo>
                  <a:lnTo>
                    <a:pt x="99" y="9"/>
                  </a:lnTo>
                  <a:lnTo>
                    <a:pt x="99" y="32"/>
                  </a:lnTo>
                  <a:lnTo>
                    <a:pt x="159" y="51"/>
                  </a:lnTo>
                  <a:lnTo>
                    <a:pt x="169" y="41"/>
                  </a:lnTo>
                  <a:lnTo>
                    <a:pt x="169" y="20"/>
                  </a:lnTo>
                  <a:lnTo>
                    <a:pt x="200" y="0"/>
                  </a:lnTo>
                  <a:lnTo>
                    <a:pt x="220" y="9"/>
                  </a:lnTo>
                  <a:lnTo>
                    <a:pt x="220" y="20"/>
                  </a:lnTo>
                  <a:lnTo>
                    <a:pt x="250" y="20"/>
                  </a:lnTo>
                  <a:lnTo>
                    <a:pt x="239" y="61"/>
                  </a:lnTo>
                  <a:lnTo>
                    <a:pt x="250" y="80"/>
                  </a:lnTo>
                  <a:lnTo>
                    <a:pt x="250" y="227"/>
                  </a:lnTo>
                  <a:lnTo>
                    <a:pt x="239" y="238"/>
                  </a:lnTo>
                  <a:lnTo>
                    <a:pt x="229" y="247"/>
                  </a:lnTo>
                  <a:lnTo>
                    <a:pt x="108" y="175"/>
                  </a:lnTo>
                  <a:lnTo>
                    <a:pt x="89" y="186"/>
                  </a:lnTo>
                  <a:lnTo>
                    <a:pt x="77" y="175"/>
                  </a:lnTo>
                  <a:lnTo>
                    <a:pt x="39" y="17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6" name="Freeform 153"/>
            <p:cNvSpPr>
              <a:spLocks/>
            </p:cNvSpPr>
            <p:nvPr/>
          </p:nvSpPr>
          <p:spPr bwMode="auto">
            <a:xfrm>
              <a:off x="4084638" y="3398838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7" name="Freeform 154"/>
            <p:cNvSpPr>
              <a:spLocks/>
            </p:cNvSpPr>
            <p:nvPr/>
          </p:nvSpPr>
          <p:spPr bwMode="auto">
            <a:xfrm>
              <a:off x="4084638" y="3398838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8" name="Freeform 155"/>
            <p:cNvSpPr>
              <a:spLocks/>
            </p:cNvSpPr>
            <p:nvPr/>
          </p:nvSpPr>
          <p:spPr bwMode="auto">
            <a:xfrm>
              <a:off x="3990975" y="3757613"/>
              <a:ext cx="415925" cy="409575"/>
            </a:xfrm>
            <a:custGeom>
              <a:avLst/>
              <a:gdLst>
                <a:gd name="T0" fmla="*/ 2147483647 w 262"/>
                <a:gd name="T1" fmla="*/ 0 h 258"/>
                <a:gd name="T2" fmla="*/ 2147483647 w 262"/>
                <a:gd name="T3" fmla="*/ 2147483647 h 258"/>
                <a:gd name="T4" fmla="*/ 2147483647 w 262"/>
                <a:gd name="T5" fmla="*/ 2147483647 h 258"/>
                <a:gd name="T6" fmla="*/ 2147483647 w 262"/>
                <a:gd name="T7" fmla="*/ 2147483647 h 258"/>
                <a:gd name="T8" fmla="*/ 2147483647 w 262"/>
                <a:gd name="T9" fmla="*/ 2147483647 h 258"/>
                <a:gd name="T10" fmla="*/ 2147483647 w 262"/>
                <a:gd name="T11" fmla="*/ 2147483647 h 258"/>
                <a:gd name="T12" fmla="*/ 2147483647 w 262"/>
                <a:gd name="T13" fmla="*/ 2147483647 h 258"/>
                <a:gd name="T14" fmla="*/ 2147483647 w 262"/>
                <a:gd name="T15" fmla="*/ 2147483647 h 258"/>
                <a:gd name="T16" fmla="*/ 2147483647 w 262"/>
                <a:gd name="T17" fmla="*/ 2147483647 h 258"/>
                <a:gd name="T18" fmla="*/ 2147483647 w 262"/>
                <a:gd name="T19" fmla="*/ 2147483647 h 258"/>
                <a:gd name="T20" fmla="*/ 2147483647 w 262"/>
                <a:gd name="T21" fmla="*/ 2147483647 h 258"/>
                <a:gd name="T22" fmla="*/ 2147483647 w 262"/>
                <a:gd name="T23" fmla="*/ 2147483647 h 258"/>
                <a:gd name="T24" fmla="*/ 2147483647 w 262"/>
                <a:gd name="T25" fmla="*/ 2147483647 h 258"/>
                <a:gd name="T26" fmla="*/ 2147483647 w 262"/>
                <a:gd name="T27" fmla="*/ 2147483647 h 258"/>
                <a:gd name="T28" fmla="*/ 2147483647 w 262"/>
                <a:gd name="T29" fmla="*/ 2147483647 h 258"/>
                <a:gd name="T30" fmla="*/ 2147483647 w 262"/>
                <a:gd name="T31" fmla="*/ 2147483647 h 258"/>
                <a:gd name="T32" fmla="*/ 2147483647 w 262"/>
                <a:gd name="T33" fmla="*/ 2147483647 h 258"/>
                <a:gd name="T34" fmla="*/ 2147483647 w 262"/>
                <a:gd name="T35" fmla="*/ 2147483647 h 258"/>
                <a:gd name="T36" fmla="*/ 2147483647 w 262"/>
                <a:gd name="T37" fmla="*/ 2147483647 h 258"/>
                <a:gd name="T38" fmla="*/ 2147483647 w 262"/>
                <a:gd name="T39" fmla="*/ 2147483647 h 258"/>
                <a:gd name="T40" fmla="*/ 2147483647 w 262"/>
                <a:gd name="T41" fmla="*/ 2147483647 h 258"/>
                <a:gd name="T42" fmla="*/ 2147483647 w 262"/>
                <a:gd name="T43" fmla="*/ 2147483647 h 258"/>
                <a:gd name="T44" fmla="*/ 0 w 262"/>
                <a:gd name="T45" fmla="*/ 2147483647 h 258"/>
                <a:gd name="T46" fmla="*/ 2147483647 w 262"/>
                <a:gd name="T47" fmla="*/ 2147483647 h 258"/>
                <a:gd name="T48" fmla="*/ 2147483647 w 262"/>
                <a:gd name="T49" fmla="*/ 2147483647 h 258"/>
                <a:gd name="T50" fmla="*/ 2147483647 w 262"/>
                <a:gd name="T51" fmla="*/ 2147483647 h 258"/>
                <a:gd name="T52" fmla="*/ 2147483647 w 262"/>
                <a:gd name="T53" fmla="*/ 2147483647 h 258"/>
                <a:gd name="T54" fmla="*/ 2147483647 w 262"/>
                <a:gd name="T55" fmla="*/ 0 h 258"/>
                <a:gd name="T56" fmla="*/ 2147483647 w 262"/>
                <a:gd name="T57" fmla="*/ 0 h 2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58"/>
                <a:gd name="T89" fmla="*/ 262 w 262"/>
                <a:gd name="T90" fmla="*/ 258 h 2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58">
                  <a:moveTo>
                    <a:pt x="120" y="0"/>
                  </a:moveTo>
                  <a:lnTo>
                    <a:pt x="212" y="72"/>
                  </a:lnTo>
                  <a:lnTo>
                    <a:pt x="221" y="84"/>
                  </a:lnTo>
                  <a:lnTo>
                    <a:pt x="240" y="95"/>
                  </a:lnTo>
                  <a:lnTo>
                    <a:pt x="252" y="104"/>
                  </a:lnTo>
                  <a:lnTo>
                    <a:pt x="262" y="104"/>
                  </a:lnTo>
                  <a:lnTo>
                    <a:pt x="262" y="155"/>
                  </a:lnTo>
                  <a:lnTo>
                    <a:pt x="252" y="167"/>
                  </a:lnTo>
                  <a:lnTo>
                    <a:pt x="202" y="176"/>
                  </a:lnTo>
                  <a:lnTo>
                    <a:pt x="181" y="176"/>
                  </a:lnTo>
                  <a:lnTo>
                    <a:pt x="162" y="198"/>
                  </a:lnTo>
                  <a:lnTo>
                    <a:pt x="141" y="206"/>
                  </a:lnTo>
                  <a:lnTo>
                    <a:pt x="120" y="239"/>
                  </a:lnTo>
                  <a:lnTo>
                    <a:pt x="111" y="249"/>
                  </a:lnTo>
                  <a:lnTo>
                    <a:pt x="101" y="258"/>
                  </a:lnTo>
                  <a:lnTo>
                    <a:pt x="89" y="249"/>
                  </a:lnTo>
                  <a:lnTo>
                    <a:pt x="81" y="258"/>
                  </a:lnTo>
                  <a:lnTo>
                    <a:pt x="70" y="258"/>
                  </a:lnTo>
                  <a:lnTo>
                    <a:pt x="50" y="218"/>
                  </a:lnTo>
                  <a:lnTo>
                    <a:pt x="29" y="227"/>
                  </a:lnTo>
                  <a:lnTo>
                    <a:pt x="9" y="227"/>
                  </a:lnTo>
                  <a:lnTo>
                    <a:pt x="21" y="218"/>
                  </a:lnTo>
                  <a:lnTo>
                    <a:pt x="0" y="176"/>
                  </a:lnTo>
                  <a:lnTo>
                    <a:pt x="21" y="167"/>
                  </a:lnTo>
                  <a:lnTo>
                    <a:pt x="29" y="176"/>
                  </a:lnTo>
                  <a:lnTo>
                    <a:pt x="40" y="167"/>
                  </a:lnTo>
                  <a:lnTo>
                    <a:pt x="111" y="167"/>
                  </a:lnTo>
                  <a:lnTo>
                    <a:pt x="89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9" name="Freeform 156"/>
            <p:cNvSpPr>
              <a:spLocks/>
            </p:cNvSpPr>
            <p:nvPr/>
          </p:nvSpPr>
          <p:spPr bwMode="auto">
            <a:xfrm>
              <a:off x="3990975" y="3757613"/>
              <a:ext cx="415925" cy="409575"/>
            </a:xfrm>
            <a:custGeom>
              <a:avLst/>
              <a:gdLst>
                <a:gd name="T0" fmla="*/ 2147483647 w 262"/>
                <a:gd name="T1" fmla="*/ 0 h 258"/>
                <a:gd name="T2" fmla="*/ 2147483647 w 262"/>
                <a:gd name="T3" fmla="*/ 2147483647 h 258"/>
                <a:gd name="T4" fmla="*/ 2147483647 w 262"/>
                <a:gd name="T5" fmla="*/ 2147483647 h 258"/>
                <a:gd name="T6" fmla="*/ 2147483647 w 262"/>
                <a:gd name="T7" fmla="*/ 2147483647 h 258"/>
                <a:gd name="T8" fmla="*/ 2147483647 w 262"/>
                <a:gd name="T9" fmla="*/ 2147483647 h 258"/>
                <a:gd name="T10" fmla="*/ 2147483647 w 262"/>
                <a:gd name="T11" fmla="*/ 2147483647 h 258"/>
                <a:gd name="T12" fmla="*/ 2147483647 w 262"/>
                <a:gd name="T13" fmla="*/ 2147483647 h 258"/>
                <a:gd name="T14" fmla="*/ 2147483647 w 262"/>
                <a:gd name="T15" fmla="*/ 2147483647 h 258"/>
                <a:gd name="T16" fmla="*/ 2147483647 w 262"/>
                <a:gd name="T17" fmla="*/ 2147483647 h 258"/>
                <a:gd name="T18" fmla="*/ 2147483647 w 262"/>
                <a:gd name="T19" fmla="*/ 2147483647 h 258"/>
                <a:gd name="T20" fmla="*/ 2147483647 w 262"/>
                <a:gd name="T21" fmla="*/ 2147483647 h 258"/>
                <a:gd name="T22" fmla="*/ 2147483647 w 262"/>
                <a:gd name="T23" fmla="*/ 2147483647 h 258"/>
                <a:gd name="T24" fmla="*/ 2147483647 w 262"/>
                <a:gd name="T25" fmla="*/ 2147483647 h 258"/>
                <a:gd name="T26" fmla="*/ 2147483647 w 262"/>
                <a:gd name="T27" fmla="*/ 2147483647 h 258"/>
                <a:gd name="T28" fmla="*/ 2147483647 w 262"/>
                <a:gd name="T29" fmla="*/ 2147483647 h 258"/>
                <a:gd name="T30" fmla="*/ 2147483647 w 262"/>
                <a:gd name="T31" fmla="*/ 2147483647 h 258"/>
                <a:gd name="T32" fmla="*/ 2147483647 w 262"/>
                <a:gd name="T33" fmla="*/ 2147483647 h 258"/>
                <a:gd name="T34" fmla="*/ 2147483647 w 262"/>
                <a:gd name="T35" fmla="*/ 2147483647 h 258"/>
                <a:gd name="T36" fmla="*/ 2147483647 w 262"/>
                <a:gd name="T37" fmla="*/ 2147483647 h 258"/>
                <a:gd name="T38" fmla="*/ 2147483647 w 262"/>
                <a:gd name="T39" fmla="*/ 2147483647 h 258"/>
                <a:gd name="T40" fmla="*/ 2147483647 w 262"/>
                <a:gd name="T41" fmla="*/ 2147483647 h 258"/>
                <a:gd name="T42" fmla="*/ 2147483647 w 262"/>
                <a:gd name="T43" fmla="*/ 2147483647 h 258"/>
                <a:gd name="T44" fmla="*/ 0 w 262"/>
                <a:gd name="T45" fmla="*/ 2147483647 h 258"/>
                <a:gd name="T46" fmla="*/ 2147483647 w 262"/>
                <a:gd name="T47" fmla="*/ 2147483647 h 258"/>
                <a:gd name="T48" fmla="*/ 2147483647 w 262"/>
                <a:gd name="T49" fmla="*/ 2147483647 h 258"/>
                <a:gd name="T50" fmla="*/ 2147483647 w 262"/>
                <a:gd name="T51" fmla="*/ 2147483647 h 258"/>
                <a:gd name="T52" fmla="*/ 2147483647 w 262"/>
                <a:gd name="T53" fmla="*/ 2147483647 h 258"/>
                <a:gd name="T54" fmla="*/ 2147483647 w 262"/>
                <a:gd name="T55" fmla="*/ 0 h 258"/>
                <a:gd name="T56" fmla="*/ 2147483647 w 262"/>
                <a:gd name="T57" fmla="*/ 0 h 2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58"/>
                <a:gd name="T89" fmla="*/ 262 w 262"/>
                <a:gd name="T90" fmla="*/ 258 h 2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58">
                  <a:moveTo>
                    <a:pt x="120" y="0"/>
                  </a:moveTo>
                  <a:lnTo>
                    <a:pt x="212" y="72"/>
                  </a:lnTo>
                  <a:lnTo>
                    <a:pt x="221" y="84"/>
                  </a:lnTo>
                  <a:lnTo>
                    <a:pt x="240" y="95"/>
                  </a:lnTo>
                  <a:lnTo>
                    <a:pt x="252" y="104"/>
                  </a:lnTo>
                  <a:lnTo>
                    <a:pt x="262" y="104"/>
                  </a:lnTo>
                  <a:lnTo>
                    <a:pt x="262" y="155"/>
                  </a:lnTo>
                  <a:lnTo>
                    <a:pt x="252" y="167"/>
                  </a:lnTo>
                  <a:lnTo>
                    <a:pt x="202" y="176"/>
                  </a:lnTo>
                  <a:lnTo>
                    <a:pt x="181" y="176"/>
                  </a:lnTo>
                  <a:lnTo>
                    <a:pt x="162" y="198"/>
                  </a:lnTo>
                  <a:lnTo>
                    <a:pt x="141" y="206"/>
                  </a:lnTo>
                  <a:lnTo>
                    <a:pt x="120" y="239"/>
                  </a:lnTo>
                  <a:lnTo>
                    <a:pt x="111" y="249"/>
                  </a:lnTo>
                  <a:lnTo>
                    <a:pt x="101" y="258"/>
                  </a:lnTo>
                  <a:lnTo>
                    <a:pt x="89" y="249"/>
                  </a:lnTo>
                  <a:lnTo>
                    <a:pt x="81" y="258"/>
                  </a:lnTo>
                  <a:lnTo>
                    <a:pt x="70" y="258"/>
                  </a:lnTo>
                  <a:lnTo>
                    <a:pt x="50" y="218"/>
                  </a:lnTo>
                  <a:lnTo>
                    <a:pt x="29" y="227"/>
                  </a:lnTo>
                  <a:lnTo>
                    <a:pt x="9" y="227"/>
                  </a:lnTo>
                  <a:lnTo>
                    <a:pt x="21" y="218"/>
                  </a:lnTo>
                  <a:lnTo>
                    <a:pt x="0" y="176"/>
                  </a:lnTo>
                  <a:lnTo>
                    <a:pt x="21" y="167"/>
                  </a:lnTo>
                  <a:lnTo>
                    <a:pt x="29" y="176"/>
                  </a:lnTo>
                  <a:lnTo>
                    <a:pt x="40" y="167"/>
                  </a:lnTo>
                  <a:lnTo>
                    <a:pt x="111" y="167"/>
                  </a:lnTo>
                  <a:lnTo>
                    <a:pt x="89" y="0"/>
                  </a:lnTo>
                  <a:lnTo>
                    <a:pt x="12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0" name="Freeform 157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1" name="Freeform 158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2" name="Freeform 159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3" name="Freeform 160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4" name="Freeform 161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5" name="Freeform 162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6" name="Freeform 163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7" name="Freeform 164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8" name="Freeform 165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9" name="Freeform 166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0" name="Freeform 167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1" name="Freeform 168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2" name="Freeform 169"/>
            <p:cNvSpPr>
              <a:spLocks/>
            </p:cNvSpPr>
            <p:nvPr/>
          </p:nvSpPr>
          <p:spPr bwMode="auto">
            <a:xfrm>
              <a:off x="4645025" y="3808413"/>
              <a:ext cx="255588" cy="425450"/>
            </a:xfrm>
            <a:custGeom>
              <a:avLst/>
              <a:gdLst>
                <a:gd name="T0" fmla="*/ 2147483647 w 161"/>
                <a:gd name="T1" fmla="*/ 2147483647 h 268"/>
                <a:gd name="T2" fmla="*/ 2147483647 w 161"/>
                <a:gd name="T3" fmla="*/ 2147483647 h 268"/>
                <a:gd name="T4" fmla="*/ 2147483647 w 161"/>
                <a:gd name="T5" fmla="*/ 2147483647 h 268"/>
                <a:gd name="T6" fmla="*/ 2147483647 w 161"/>
                <a:gd name="T7" fmla="*/ 2147483647 h 268"/>
                <a:gd name="T8" fmla="*/ 0 w 161"/>
                <a:gd name="T9" fmla="*/ 2147483647 h 268"/>
                <a:gd name="T10" fmla="*/ 0 w 161"/>
                <a:gd name="T11" fmla="*/ 2147483647 h 268"/>
                <a:gd name="T12" fmla="*/ 2147483647 w 161"/>
                <a:gd name="T13" fmla="*/ 2147483647 h 268"/>
                <a:gd name="T14" fmla="*/ 2147483647 w 161"/>
                <a:gd name="T15" fmla="*/ 2147483647 h 268"/>
                <a:gd name="T16" fmla="*/ 2147483647 w 161"/>
                <a:gd name="T17" fmla="*/ 2147483647 h 268"/>
                <a:gd name="T18" fmla="*/ 2147483647 w 161"/>
                <a:gd name="T19" fmla="*/ 2147483647 h 268"/>
                <a:gd name="T20" fmla="*/ 2147483647 w 161"/>
                <a:gd name="T21" fmla="*/ 2147483647 h 268"/>
                <a:gd name="T22" fmla="*/ 2147483647 w 161"/>
                <a:gd name="T23" fmla="*/ 2147483647 h 268"/>
                <a:gd name="T24" fmla="*/ 2147483647 w 161"/>
                <a:gd name="T25" fmla="*/ 2147483647 h 268"/>
                <a:gd name="T26" fmla="*/ 2147483647 w 161"/>
                <a:gd name="T27" fmla="*/ 2147483647 h 268"/>
                <a:gd name="T28" fmla="*/ 2147483647 w 161"/>
                <a:gd name="T29" fmla="*/ 2147483647 h 268"/>
                <a:gd name="T30" fmla="*/ 2147483647 w 161"/>
                <a:gd name="T31" fmla="*/ 2147483647 h 268"/>
                <a:gd name="T32" fmla="*/ 2147483647 w 161"/>
                <a:gd name="T33" fmla="*/ 2147483647 h 268"/>
                <a:gd name="T34" fmla="*/ 2147483647 w 161"/>
                <a:gd name="T35" fmla="*/ 2147483647 h 268"/>
                <a:gd name="T36" fmla="*/ 2147483647 w 161"/>
                <a:gd name="T37" fmla="*/ 2147483647 h 268"/>
                <a:gd name="T38" fmla="*/ 2147483647 w 161"/>
                <a:gd name="T39" fmla="*/ 2147483647 h 268"/>
                <a:gd name="T40" fmla="*/ 2147483647 w 161"/>
                <a:gd name="T41" fmla="*/ 2147483647 h 268"/>
                <a:gd name="T42" fmla="*/ 2147483647 w 161"/>
                <a:gd name="T43" fmla="*/ 2147483647 h 268"/>
                <a:gd name="T44" fmla="*/ 2147483647 w 161"/>
                <a:gd name="T45" fmla="*/ 2147483647 h 268"/>
                <a:gd name="T46" fmla="*/ 2147483647 w 161"/>
                <a:gd name="T47" fmla="*/ 2147483647 h 268"/>
                <a:gd name="T48" fmla="*/ 2147483647 w 161"/>
                <a:gd name="T49" fmla="*/ 0 h 268"/>
                <a:gd name="T50" fmla="*/ 2147483647 w 161"/>
                <a:gd name="T51" fmla="*/ 2147483647 h 2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1"/>
                <a:gd name="T79" fmla="*/ 0 h 268"/>
                <a:gd name="T80" fmla="*/ 161 w 161"/>
                <a:gd name="T81" fmla="*/ 268 h 2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1" h="268">
                  <a:moveTo>
                    <a:pt x="21" y="11"/>
                  </a:moveTo>
                  <a:lnTo>
                    <a:pt x="21" y="31"/>
                  </a:lnTo>
                  <a:lnTo>
                    <a:pt x="40" y="52"/>
                  </a:lnTo>
                  <a:lnTo>
                    <a:pt x="31" y="114"/>
                  </a:lnTo>
                  <a:lnTo>
                    <a:pt x="0" y="15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9" y="186"/>
                  </a:lnTo>
                  <a:lnTo>
                    <a:pt x="31" y="226"/>
                  </a:lnTo>
                  <a:lnTo>
                    <a:pt x="9" y="226"/>
                  </a:lnTo>
                  <a:lnTo>
                    <a:pt x="9" y="237"/>
                  </a:lnTo>
                  <a:lnTo>
                    <a:pt x="21" y="246"/>
                  </a:lnTo>
                  <a:lnTo>
                    <a:pt x="31" y="268"/>
                  </a:lnTo>
                  <a:lnTo>
                    <a:pt x="82" y="258"/>
                  </a:lnTo>
                  <a:lnTo>
                    <a:pt x="91" y="246"/>
                  </a:lnTo>
                  <a:lnTo>
                    <a:pt x="82" y="246"/>
                  </a:lnTo>
                  <a:lnTo>
                    <a:pt x="110" y="237"/>
                  </a:lnTo>
                  <a:lnTo>
                    <a:pt x="132" y="217"/>
                  </a:lnTo>
                  <a:lnTo>
                    <a:pt x="141" y="207"/>
                  </a:lnTo>
                  <a:lnTo>
                    <a:pt x="152" y="207"/>
                  </a:lnTo>
                  <a:lnTo>
                    <a:pt x="132" y="174"/>
                  </a:lnTo>
                  <a:lnTo>
                    <a:pt x="152" y="135"/>
                  </a:lnTo>
                  <a:lnTo>
                    <a:pt x="161" y="135"/>
                  </a:lnTo>
                  <a:lnTo>
                    <a:pt x="161" y="72"/>
                  </a:lnTo>
                  <a:lnTo>
                    <a:pt x="40" y="0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3" name="Freeform 170"/>
            <p:cNvSpPr>
              <a:spLocks/>
            </p:cNvSpPr>
            <p:nvPr/>
          </p:nvSpPr>
          <p:spPr bwMode="auto">
            <a:xfrm>
              <a:off x="4645025" y="3808413"/>
              <a:ext cx="255588" cy="425450"/>
            </a:xfrm>
            <a:custGeom>
              <a:avLst/>
              <a:gdLst>
                <a:gd name="T0" fmla="*/ 2147483647 w 161"/>
                <a:gd name="T1" fmla="*/ 2147483647 h 268"/>
                <a:gd name="T2" fmla="*/ 2147483647 w 161"/>
                <a:gd name="T3" fmla="*/ 2147483647 h 268"/>
                <a:gd name="T4" fmla="*/ 2147483647 w 161"/>
                <a:gd name="T5" fmla="*/ 2147483647 h 268"/>
                <a:gd name="T6" fmla="*/ 2147483647 w 161"/>
                <a:gd name="T7" fmla="*/ 2147483647 h 268"/>
                <a:gd name="T8" fmla="*/ 0 w 161"/>
                <a:gd name="T9" fmla="*/ 2147483647 h 268"/>
                <a:gd name="T10" fmla="*/ 0 w 161"/>
                <a:gd name="T11" fmla="*/ 2147483647 h 268"/>
                <a:gd name="T12" fmla="*/ 2147483647 w 161"/>
                <a:gd name="T13" fmla="*/ 2147483647 h 268"/>
                <a:gd name="T14" fmla="*/ 2147483647 w 161"/>
                <a:gd name="T15" fmla="*/ 2147483647 h 268"/>
                <a:gd name="T16" fmla="*/ 2147483647 w 161"/>
                <a:gd name="T17" fmla="*/ 2147483647 h 268"/>
                <a:gd name="T18" fmla="*/ 2147483647 w 161"/>
                <a:gd name="T19" fmla="*/ 2147483647 h 268"/>
                <a:gd name="T20" fmla="*/ 2147483647 w 161"/>
                <a:gd name="T21" fmla="*/ 2147483647 h 268"/>
                <a:gd name="T22" fmla="*/ 2147483647 w 161"/>
                <a:gd name="T23" fmla="*/ 2147483647 h 268"/>
                <a:gd name="T24" fmla="*/ 2147483647 w 161"/>
                <a:gd name="T25" fmla="*/ 2147483647 h 268"/>
                <a:gd name="T26" fmla="*/ 2147483647 w 161"/>
                <a:gd name="T27" fmla="*/ 2147483647 h 268"/>
                <a:gd name="T28" fmla="*/ 2147483647 w 161"/>
                <a:gd name="T29" fmla="*/ 2147483647 h 268"/>
                <a:gd name="T30" fmla="*/ 2147483647 w 161"/>
                <a:gd name="T31" fmla="*/ 2147483647 h 268"/>
                <a:gd name="T32" fmla="*/ 2147483647 w 161"/>
                <a:gd name="T33" fmla="*/ 2147483647 h 268"/>
                <a:gd name="T34" fmla="*/ 2147483647 w 161"/>
                <a:gd name="T35" fmla="*/ 2147483647 h 268"/>
                <a:gd name="T36" fmla="*/ 2147483647 w 161"/>
                <a:gd name="T37" fmla="*/ 2147483647 h 268"/>
                <a:gd name="T38" fmla="*/ 2147483647 w 161"/>
                <a:gd name="T39" fmla="*/ 2147483647 h 268"/>
                <a:gd name="T40" fmla="*/ 2147483647 w 161"/>
                <a:gd name="T41" fmla="*/ 2147483647 h 268"/>
                <a:gd name="T42" fmla="*/ 2147483647 w 161"/>
                <a:gd name="T43" fmla="*/ 2147483647 h 268"/>
                <a:gd name="T44" fmla="*/ 2147483647 w 161"/>
                <a:gd name="T45" fmla="*/ 2147483647 h 268"/>
                <a:gd name="T46" fmla="*/ 2147483647 w 161"/>
                <a:gd name="T47" fmla="*/ 2147483647 h 268"/>
                <a:gd name="T48" fmla="*/ 2147483647 w 161"/>
                <a:gd name="T49" fmla="*/ 0 h 268"/>
                <a:gd name="T50" fmla="*/ 2147483647 w 161"/>
                <a:gd name="T51" fmla="*/ 2147483647 h 2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1"/>
                <a:gd name="T79" fmla="*/ 0 h 268"/>
                <a:gd name="T80" fmla="*/ 161 w 161"/>
                <a:gd name="T81" fmla="*/ 268 h 2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1" h="268">
                  <a:moveTo>
                    <a:pt x="21" y="11"/>
                  </a:moveTo>
                  <a:lnTo>
                    <a:pt x="21" y="31"/>
                  </a:lnTo>
                  <a:lnTo>
                    <a:pt x="40" y="52"/>
                  </a:lnTo>
                  <a:lnTo>
                    <a:pt x="31" y="114"/>
                  </a:lnTo>
                  <a:lnTo>
                    <a:pt x="0" y="15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9" y="186"/>
                  </a:lnTo>
                  <a:lnTo>
                    <a:pt x="31" y="226"/>
                  </a:lnTo>
                  <a:lnTo>
                    <a:pt x="9" y="226"/>
                  </a:lnTo>
                  <a:lnTo>
                    <a:pt x="9" y="237"/>
                  </a:lnTo>
                  <a:lnTo>
                    <a:pt x="21" y="246"/>
                  </a:lnTo>
                  <a:lnTo>
                    <a:pt x="31" y="268"/>
                  </a:lnTo>
                  <a:lnTo>
                    <a:pt x="82" y="258"/>
                  </a:lnTo>
                  <a:lnTo>
                    <a:pt x="91" y="246"/>
                  </a:lnTo>
                  <a:lnTo>
                    <a:pt x="82" y="246"/>
                  </a:lnTo>
                  <a:lnTo>
                    <a:pt x="110" y="237"/>
                  </a:lnTo>
                  <a:lnTo>
                    <a:pt x="132" y="217"/>
                  </a:lnTo>
                  <a:lnTo>
                    <a:pt x="141" y="207"/>
                  </a:lnTo>
                  <a:lnTo>
                    <a:pt x="152" y="207"/>
                  </a:lnTo>
                  <a:lnTo>
                    <a:pt x="132" y="174"/>
                  </a:lnTo>
                  <a:lnTo>
                    <a:pt x="152" y="135"/>
                  </a:lnTo>
                  <a:lnTo>
                    <a:pt x="161" y="135"/>
                  </a:lnTo>
                  <a:lnTo>
                    <a:pt x="161" y="72"/>
                  </a:lnTo>
                  <a:lnTo>
                    <a:pt x="40" y="0"/>
                  </a:lnTo>
                  <a:lnTo>
                    <a:pt x="21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4" name="Freeform 171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5" name="Freeform 172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6" name="Freeform 173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7" name="Freeform 174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8" name="Freeform 175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Freeform 176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0" name="Freeform 177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1" name="Freeform 178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2" name="Freeform 179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3" name="Freeform 180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4" name="Freeform 181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5" name="Freeform 182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6" name="Freeform 183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7" name="Freeform 184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8" name="Freeform 185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9" name="Freeform 186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0" name="Freeform 187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1" name="Freeform 188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2" name="Line 189"/>
            <p:cNvSpPr>
              <a:spLocks noChangeShapeType="1"/>
            </p:cNvSpPr>
            <p:nvPr/>
          </p:nvSpPr>
          <p:spPr bwMode="auto">
            <a:xfrm>
              <a:off x="4965700" y="3349625"/>
              <a:ext cx="1588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3" name="Freeform 190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4" name="Freeform 191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5" name="Freeform 192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6" name="Freeform 193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7" name="Freeform 194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8" name="Freeform 195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9" name="Freeform 196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0" name="Freeform 197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1" name="Freeform 198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2" name="Freeform 199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3" name="Freeform 200"/>
            <p:cNvSpPr>
              <a:spLocks/>
            </p:cNvSpPr>
            <p:nvPr/>
          </p:nvSpPr>
          <p:spPr bwMode="auto">
            <a:xfrm>
              <a:off x="4979988" y="1135063"/>
              <a:ext cx="4124325" cy="212566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4" name="Freeform 201"/>
            <p:cNvSpPr>
              <a:spLocks/>
            </p:cNvSpPr>
            <p:nvPr/>
          </p:nvSpPr>
          <p:spPr bwMode="auto">
            <a:xfrm>
              <a:off x="4981575" y="1143000"/>
              <a:ext cx="4124325" cy="210661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5" name="Freeform 202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Freeform 204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7" name="Freeform 205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8" name="Freeform 206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9" name="Freeform 207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0" name="Freeform 208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1" name="Freeform 209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2" name="Freeform 210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" name="Freeform 211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4" name="Freeform 212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" name="Freeform 213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6" name="Freeform 214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7" name="Freeform 215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8" name="Freeform 216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9" name="Freeform 217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0" name="Freeform 218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1" name="Freeform 219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2" name="Freeform 220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3" name="Freeform 221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4" name="Freeform 222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5" name="Freeform 223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6" name="Freeform 224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7" name="Freeform 225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8" name="Freeform 226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9" name="Freeform 227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0" name="Freeform 228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1" name="Freeform 229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2" name="Freeform 230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3" name="Freeform 231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4" name="Freeform 232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5" name="Freeform 233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6" name="Freeform 234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7" name="Freeform 235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8" name="Freeform 236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9" name="Freeform 237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0" name="Freeform 238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1" name="Freeform 239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2" name="Freeform 240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3" name="Freeform 241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4" name="Freeform 242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5" name="Freeform 243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6" name="Freeform 244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7" name="Freeform 245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8" name="Freeform 246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9" name="Freeform 247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0" name="Freeform 248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1" name="Rectangle 249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2" name="Rectangle 250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3" name="Freeform 251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4" name="Freeform 252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5" name="Freeform 253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6" name="Freeform 254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7" name="Freeform 255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8" name="Freeform 256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9" name="Freeform 257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0" name="Freeform 258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1" name="Freeform 259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2" name="Freeform 260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3" name="Freeform 261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4" name="Freeform 262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5" name="Freeform 263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6" name="Freeform 264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7" name="Freeform 265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8" name="Freeform 266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9" name="Freeform 267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0" name="Freeform 268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1" name="Freeform 269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2" name="Freeform 270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3" name="Freeform 271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4" name="Freeform 272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5" name="Freeform 273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6" name="Freeform 274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7" name="Freeform 275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8" name="Freeform 276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9" name="Freeform 277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0" name="Freeform 278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1" name="Freeform 279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2" name="Freeform 280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3" name="Freeform 281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4" name="Freeform 282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Freeform 283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6" name="Freeform 284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7" name="Freeform 285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8" name="Freeform 286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9" name="Freeform 287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0" name="Freeform 288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1" name="Freeform 289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2" name="Freeform 290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3" name="Freeform 291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4" name="Freeform 292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5" name="Freeform 293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6" name="Freeform 294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7" name="Freeform 295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8" name="Freeform 296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9" name="Freeform 297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0" name="Freeform 298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1" name="Freeform 299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2" name="Freeform 300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3" name="Freeform 301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4" name="Freeform 302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5" name="Freeform 303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6" name="Freeform 304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7" name="Freeform 305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8" name="Freeform 306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9" name="Freeform 307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0" name="Freeform 308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1" name="Freeform 309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2" name="Freeform 310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3" name="Freeform 311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4" name="Freeform 312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5" name="Freeform 313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6" name="Freeform 314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" name="Freeform 315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" name="Freeform 316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" name="Freeform 317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0" name="Freeform 318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1" name="Freeform 319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2" name="Freeform 320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3" name="Freeform 321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4" name="Freeform 322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5" name="Freeform 323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6" name="Freeform 324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7" name="Freeform 325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8" name="Freeform 326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9" name="Freeform 327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0" name="Freeform 328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1" name="Freeform 329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2" name="Freeform 330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3" name="Freeform 331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4" name="Freeform 332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5" name="Freeform 333"/>
            <p:cNvSpPr>
              <a:spLocks/>
            </p:cNvSpPr>
            <p:nvPr/>
          </p:nvSpPr>
          <p:spPr bwMode="auto">
            <a:xfrm>
              <a:off x="3975100" y="3449638"/>
              <a:ext cx="303213" cy="246062"/>
            </a:xfrm>
            <a:custGeom>
              <a:avLst/>
              <a:gdLst>
                <a:gd name="T0" fmla="*/ 2147483647 w 191"/>
                <a:gd name="T1" fmla="*/ 2147483647 h 155"/>
                <a:gd name="T2" fmla="*/ 2147483647 w 191"/>
                <a:gd name="T3" fmla="*/ 2147483647 h 155"/>
                <a:gd name="T4" fmla="*/ 2147483647 w 191"/>
                <a:gd name="T5" fmla="*/ 2147483647 h 155"/>
                <a:gd name="T6" fmla="*/ 2147483647 w 191"/>
                <a:gd name="T7" fmla="*/ 2147483647 h 155"/>
                <a:gd name="T8" fmla="*/ 2147483647 w 191"/>
                <a:gd name="T9" fmla="*/ 2147483647 h 155"/>
                <a:gd name="T10" fmla="*/ 2147483647 w 191"/>
                <a:gd name="T11" fmla="*/ 2147483647 h 155"/>
                <a:gd name="T12" fmla="*/ 2147483647 w 191"/>
                <a:gd name="T13" fmla="*/ 2147483647 h 155"/>
                <a:gd name="T14" fmla="*/ 2147483647 w 191"/>
                <a:gd name="T15" fmla="*/ 2147483647 h 155"/>
                <a:gd name="T16" fmla="*/ 2147483647 w 191"/>
                <a:gd name="T17" fmla="*/ 2147483647 h 155"/>
                <a:gd name="T18" fmla="*/ 0 w 191"/>
                <a:gd name="T19" fmla="*/ 2147483647 h 155"/>
                <a:gd name="T20" fmla="*/ 2147483647 w 191"/>
                <a:gd name="T21" fmla="*/ 2147483647 h 155"/>
                <a:gd name="T22" fmla="*/ 2147483647 w 191"/>
                <a:gd name="T23" fmla="*/ 2147483647 h 155"/>
                <a:gd name="T24" fmla="*/ 2147483647 w 191"/>
                <a:gd name="T25" fmla="*/ 2147483647 h 155"/>
                <a:gd name="T26" fmla="*/ 2147483647 w 191"/>
                <a:gd name="T27" fmla="*/ 2147483647 h 155"/>
                <a:gd name="T28" fmla="*/ 2147483647 w 191"/>
                <a:gd name="T29" fmla="*/ 2147483647 h 155"/>
                <a:gd name="T30" fmla="*/ 2147483647 w 191"/>
                <a:gd name="T31" fmla="*/ 2147483647 h 155"/>
                <a:gd name="T32" fmla="*/ 2147483647 w 191"/>
                <a:gd name="T33" fmla="*/ 2147483647 h 155"/>
                <a:gd name="T34" fmla="*/ 2147483647 w 191"/>
                <a:gd name="T35" fmla="*/ 0 h 155"/>
                <a:gd name="T36" fmla="*/ 2147483647 w 191"/>
                <a:gd name="T37" fmla="*/ 0 h 155"/>
                <a:gd name="T38" fmla="*/ 2147483647 w 191"/>
                <a:gd name="T39" fmla="*/ 2147483647 h 155"/>
                <a:gd name="T40" fmla="*/ 2147483647 w 191"/>
                <a:gd name="T41" fmla="*/ 2147483647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5"/>
                <a:gd name="T65" fmla="*/ 191 w 191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5">
                  <a:moveTo>
                    <a:pt x="172" y="9"/>
                  </a:moveTo>
                  <a:lnTo>
                    <a:pt x="181" y="9"/>
                  </a:lnTo>
                  <a:lnTo>
                    <a:pt x="191" y="60"/>
                  </a:lnTo>
                  <a:lnTo>
                    <a:pt x="151" y="71"/>
                  </a:lnTo>
                  <a:lnTo>
                    <a:pt x="151" y="83"/>
                  </a:lnTo>
                  <a:lnTo>
                    <a:pt x="121" y="102"/>
                  </a:lnTo>
                  <a:lnTo>
                    <a:pt x="80" y="123"/>
                  </a:lnTo>
                  <a:lnTo>
                    <a:pt x="69" y="131"/>
                  </a:lnTo>
                  <a:lnTo>
                    <a:pt x="69" y="155"/>
                  </a:lnTo>
                  <a:lnTo>
                    <a:pt x="0" y="143"/>
                  </a:lnTo>
                  <a:lnTo>
                    <a:pt x="19" y="143"/>
                  </a:lnTo>
                  <a:lnTo>
                    <a:pt x="39" y="123"/>
                  </a:lnTo>
                  <a:lnTo>
                    <a:pt x="50" y="102"/>
                  </a:lnTo>
                  <a:lnTo>
                    <a:pt x="50" y="83"/>
                  </a:lnTo>
                  <a:lnTo>
                    <a:pt x="60" y="60"/>
                  </a:lnTo>
                  <a:lnTo>
                    <a:pt x="69" y="41"/>
                  </a:lnTo>
                  <a:lnTo>
                    <a:pt x="99" y="31"/>
                  </a:lnTo>
                  <a:lnTo>
                    <a:pt x="111" y="0"/>
                  </a:lnTo>
                  <a:lnTo>
                    <a:pt x="121" y="0"/>
                  </a:lnTo>
                  <a:lnTo>
                    <a:pt x="130" y="9"/>
                  </a:lnTo>
                  <a:lnTo>
                    <a:pt x="172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6" name="Freeform 334"/>
            <p:cNvSpPr>
              <a:spLocks/>
            </p:cNvSpPr>
            <p:nvPr/>
          </p:nvSpPr>
          <p:spPr bwMode="auto">
            <a:xfrm>
              <a:off x="3975100" y="3449638"/>
              <a:ext cx="303213" cy="246062"/>
            </a:xfrm>
            <a:custGeom>
              <a:avLst/>
              <a:gdLst>
                <a:gd name="T0" fmla="*/ 2147483647 w 191"/>
                <a:gd name="T1" fmla="*/ 2147483647 h 155"/>
                <a:gd name="T2" fmla="*/ 2147483647 w 191"/>
                <a:gd name="T3" fmla="*/ 2147483647 h 155"/>
                <a:gd name="T4" fmla="*/ 2147483647 w 191"/>
                <a:gd name="T5" fmla="*/ 2147483647 h 155"/>
                <a:gd name="T6" fmla="*/ 2147483647 w 191"/>
                <a:gd name="T7" fmla="*/ 2147483647 h 155"/>
                <a:gd name="T8" fmla="*/ 2147483647 w 191"/>
                <a:gd name="T9" fmla="*/ 2147483647 h 155"/>
                <a:gd name="T10" fmla="*/ 2147483647 w 191"/>
                <a:gd name="T11" fmla="*/ 2147483647 h 155"/>
                <a:gd name="T12" fmla="*/ 2147483647 w 191"/>
                <a:gd name="T13" fmla="*/ 2147483647 h 155"/>
                <a:gd name="T14" fmla="*/ 2147483647 w 191"/>
                <a:gd name="T15" fmla="*/ 2147483647 h 155"/>
                <a:gd name="T16" fmla="*/ 2147483647 w 191"/>
                <a:gd name="T17" fmla="*/ 2147483647 h 155"/>
                <a:gd name="T18" fmla="*/ 0 w 191"/>
                <a:gd name="T19" fmla="*/ 2147483647 h 155"/>
                <a:gd name="T20" fmla="*/ 2147483647 w 191"/>
                <a:gd name="T21" fmla="*/ 2147483647 h 155"/>
                <a:gd name="T22" fmla="*/ 2147483647 w 191"/>
                <a:gd name="T23" fmla="*/ 2147483647 h 155"/>
                <a:gd name="T24" fmla="*/ 2147483647 w 191"/>
                <a:gd name="T25" fmla="*/ 2147483647 h 155"/>
                <a:gd name="T26" fmla="*/ 2147483647 w 191"/>
                <a:gd name="T27" fmla="*/ 2147483647 h 155"/>
                <a:gd name="T28" fmla="*/ 2147483647 w 191"/>
                <a:gd name="T29" fmla="*/ 2147483647 h 155"/>
                <a:gd name="T30" fmla="*/ 2147483647 w 191"/>
                <a:gd name="T31" fmla="*/ 2147483647 h 155"/>
                <a:gd name="T32" fmla="*/ 2147483647 w 191"/>
                <a:gd name="T33" fmla="*/ 2147483647 h 155"/>
                <a:gd name="T34" fmla="*/ 2147483647 w 191"/>
                <a:gd name="T35" fmla="*/ 0 h 155"/>
                <a:gd name="T36" fmla="*/ 2147483647 w 191"/>
                <a:gd name="T37" fmla="*/ 0 h 155"/>
                <a:gd name="T38" fmla="*/ 2147483647 w 191"/>
                <a:gd name="T39" fmla="*/ 2147483647 h 155"/>
                <a:gd name="T40" fmla="*/ 2147483647 w 191"/>
                <a:gd name="T41" fmla="*/ 2147483647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5"/>
                <a:gd name="T65" fmla="*/ 191 w 191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5">
                  <a:moveTo>
                    <a:pt x="172" y="9"/>
                  </a:moveTo>
                  <a:lnTo>
                    <a:pt x="181" y="9"/>
                  </a:lnTo>
                  <a:lnTo>
                    <a:pt x="191" y="60"/>
                  </a:lnTo>
                  <a:lnTo>
                    <a:pt x="151" y="71"/>
                  </a:lnTo>
                  <a:lnTo>
                    <a:pt x="151" y="83"/>
                  </a:lnTo>
                  <a:lnTo>
                    <a:pt x="121" y="102"/>
                  </a:lnTo>
                  <a:lnTo>
                    <a:pt x="80" y="123"/>
                  </a:lnTo>
                  <a:lnTo>
                    <a:pt x="69" y="131"/>
                  </a:lnTo>
                  <a:lnTo>
                    <a:pt x="69" y="155"/>
                  </a:lnTo>
                  <a:lnTo>
                    <a:pt x="0" y="143"/>
                  </a:lnTo>
                  <a:lnTo>
                    <a:pt x="19" y="143"/>
                  </a:lnTo>
                  <a:lnTo>
                    <a:pt x="39" y="123"/>
                  </a:lnTo>
                  <a:lnTo>
                    <a:pt x="50" y="102"/>
                  </a:lnTo>
                  <a:lnTo>
                    <a:pt x="50" y="83"/>
                  </a:lnTo>
                  <a:lnTo>
                    <a:pt x="60" y="60"/>
                  </a:lnTo>
                  <a:lnTo>
                    <a:pt x="69" y="41"/>
                  </a:lnTo>
                  <a:lnTo>
                    <a:pt x="99" y="31"/>
                  </a:lnTo>
                  <a:lnTo>
                    <a:pt x="111" y="0"/>
                  </a:lnTo>
                  <a:lnTo>
                    <a:pt x="121" y="0"/>
                  </a:lnTo>
                  <a:lnTo>
                    <a:pt x="130" y="9"/>
                  </a:lnTo>
                  <a:lnTo>
                    <a:pt x="172" y="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7" name="Freeform 335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8" name="Freeform 336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</a:path>
              </a:pathLst>
            </a:custGeom>
            <a:solidFill>
              <a:srgbClr val="FF99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9" name="Freeform 337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0" name="Freeform 338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1" name="Freeform 339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2" name="Freeform 340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3" name="Freeform 341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4" name="Freeform 342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5" name="Freeform 343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6" name="Freeform 344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7" name="Freeform 345"/>
            <p:cNvSpPr>
              <a:spLocks/>
            </p:cNvSpPr>
            <p:nvPr/>
          </p:nvSpPr>
          <p:spPr bwMode="auto">
            <a:xfrm>
              <a:off x="3878263" y="3676650"/>
              <a:ext cx="206375" cy="195262"/>
            </a:xfrm>
            <a:custGeom>
              <a:avLst/>
              <a:gdLst>
                <a:gd name="T0" fmla="*/ 0 w 130"/>
                <a:gd name="T1" fmla="*/ 2147483647 h 123"/>
                <a:gd name="T2" fmla="*/ 2147483647 w 130"/>
                <a:gd name="T3" fmla="*/ 2147483647 h 123"/>
                <a:gd name="T4" fmla="*/ 2147483647 w 130"/>
                <a:gd name="T5" fmla="*/ 2147483647 h 123"/>
                <a:gd name="T6" fmla="*/ 2147483647 w 130"/>
                <a:gd name="T7" fmla="*/ 2147483647 h 123"/>
                <a:gd name="T8" fmla="*/ 2147483647 w 130"/>
                <a:gd name="T9" fmla="*/ 2147483647 h 123"/>
                <a:gd name="T10" fmla="*/ 2147483647 w 130"/>
                <a:gd name="T11" fmla="*/ 2147483647 h 123"/>
                <a:gd name="T12" fmla="*/ 2147483647 w 130"/>
                <a:gd name="T13" fmla="*/ 2147483647 h 123"/>
                <a:gd name="T14" fmla="*/ 2147483647 w 130"/>
                <a:gd name="T15" fmla="*/ 2147483647 h 123"/>
                <a:gd name="T16" fmla="*/ 2147483647 w 130"/>
                <a:gd name="T17" fmla="*/ 0 h 123"/>
                <a:gd name="T18" fmla="*/ 2147483647 w 130"/>
                <a:gd name="T19" fmla="*/ 2147483647 h 123"/>
                <a:gd name="T20" fmla="*/ 2147483647 w 130"/>
                <a:gd name="T21" fmla="*/ 2147483647 h 123"/>
                <a:gd name="T22" fmla="*/ 2147483647 w 130"/>
                <a:gd name="T23" fmla="*/ 2147483647 h 123"/>
                <a:gd name="T24" fmla="*/ 0 w 130"/>
                <a:gd name="T25" fmla="*/ 2147483647 h 123"/>
                <a:gd name="T26" fmla="*/ 0 w 130"/>
                <a:gd name="T27" fmla="*/ 2147483647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23"/>
                <a:gd name="T44" fmla="*/ 130 w 130"/>
                <a:gd name="T45" fmla="*/ 123 h 12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23">
                  <a:moveTo>
                    <a:pt x="0" y="123"/>
                  </a:moveTo>
                  <a:lnTo>
                    <a:pt x="10" y="114"/>
                  </a:lnTo>
                  <a:lnTo>
                    <a:pt x="61" y="114"/>
                  </a:lnTo>
                  <a:lnTo>
                    <a:pt x="61" y="94"/>
                  </a:lnTo>
                  <a:lnTo>
                    <a:pt x="80" y="83"/>
                  </a:lnTo>
                  <a:lnTo>
                    <a:pt x="80" y="31"/>
                  </a:lnTo>
                  <a:lnTo>
                    <a:pt x="130" y="31"/>
                  </a:lnTo>
                  <a:lnTo>
                    <a:pt x="130" y="12"/>
                  </a:lnTo>
                  <a:lnTo>
                    <a:pt x="61" y="0"/>
                  </a:lnTo>
                  <a:lnTo>
                    <a:pt x="49" y="21"/>
                  </a:lnTo>
                  <a:lnTo>
                    <a:pt x="40" y="31"/>
                  </a:lnTo>
                  <a:lnTo>
                    <a:pt x="30" y="63"/>
                  </a:lnTo>
                  <a:lnTo>
                    <a:pt x="0" y="102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8" name="Freeform 346"/>
            <p:cNvSpPr>
              <a:spLocks/>
            </p:cNvSpPr>
            <p:nvPr/>
          </p:nvSpPr>
          <p:spPr bwMode="auto">
            <a:xfrm>
              <a:off x="3878263" y="3676650"/>
              <a:ext cx="206375" cy="195262"/>
            </a:xfrm>
            <a:custGeom>
              <a:avLst/>
              <a:gdLst>
                <a:gd name="T0" fmla="*/ 0 w 130"/>
                <a:gd name="T1" fmla="*/ 2147483647 h 123"/>
                <a:gd name="T2" fmla="*/ 2147483647 w 130"/>
                <a:gd name="T3" fmla="*/ 2147483647 h 123"/>
                <a:gd name="T4" fmla="*/ 2147483647 w 130"/>
                <a:gd name="T5" fmla="*/ 2147483647 h 123"/>
                <a:gd name="T6" fmla="*/ 2147483647 w 130"/>
                <a:gd name="T7" fmla="*/ 2147483647 h 123"/>
                <a:gd name="T8" fmla="*/ 2147483647 w 130"/>
                <a:gd name="T9" fmla="*/ 2147483647 h 123"/>
                <a:gd name="T10" fmla="*/ 2147483647 w 130"/>
                <a:gd name="T11" fmla="*/ 2147483647 h 123"/>
                <a:gd name="T12" fmla="*/ 2147483647 w 130"/>
                <a:gd name="T13" fmla="*/ 2147483647 h 123"/>
                <a:gd name="T14" fmla="*/ 2147483647 w 130"/>
                <a:gd name="T15" fmla="*/ 2147483647 h 123"/>
                <a:gd name="T16" fmla="*/ 2147483647 w 130"/>
                <a:gd name="T17" fmla="*/ 0 h 123"/>
                <a:gd name="T18" fmla="*/ 2147483647 w 130"/>
                <a:gd name="T19" fmla="*/ 2147483647 h 123"/>
                <a:gd name="T20" fmla="*/ 2147483647 w 130"/>
                <a:gd name="T21" fmla="*/ 2147483647 h 123"/>
                <a:gd name="T22" fmla="*/ 2147483647 w 130"/>
                <a:gd name="T23" fmla="*/ 2147483647 h 123"/>
                <a:gd name="T24" fmla="*/ 0 w 130"/>
                <a:gd name="T25" fmla="*/ 2147483647 h 123"/>
                <a:gd name="T26" fmla="*/ 0 w 130"/>
                <a:gd name="T27" fmla="*/ 2147483647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23"/>
                <a:gd name="T44" fmla="*/ 130 w 130"/>
                <a:gd name="T45" fmla="*/ 123 h 12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23">
                  <a:moveTo>
                    <a:pt x="0" y="123"/>
                  </a:moveTo>
                  <a:lnTo>
                    <a:pt x="10" y="114"/>
                  </a:lnTo>
                  <a:lnTo>
                    <a:pt x="61" y="114"/>
                  </a:lnTo>
                  <a:lnTo>
                    <a:pt x="61" y="94"/>
                  </a:lnTo>
                  <a:lnTo>
                    <a:pt x="80" y="83"/>
                  </a:lnTo>
                  <a:lnTo>
                    <a:pt x="80" y="31"/>
                  </a:lnTo>
                  <a:lnTo>
                    <a:pt x="130" y="31"/>
                  </a:lnTo>
                  <a:lnTo>
                    <a:pt x="130" y="12"/>
                  </a:lnTo>
                  <a:lnTo>
                    <a:pt x="61" y="0"/>
                  </a:lnTo>
                  <a:lnTo>
                    <a:pt x="49" y="21"/>
                  </a:lnTo>
                  <a:lnTo>
                    <a:pt x="40" y="31"/>
                  </a:lnTo>
                  <a:lnTo>
                    <a:pt x="30" y="63"/>
                  </a:lnTo>
                  <a:lnTo>
                    <a:pt x="0" y="102"/>
                  </a:lnTo>
                  <a:lnTo>
                    <a:pt x="0" y="12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9" name="Freeform 347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0" name="Freeform 348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1" name="Freeform 349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2" name="Freeform 350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3" name="Freeform 351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4" name="Freeform 352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5" name="Freeform 353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6" name="Freeform 354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7" name="Freeform 355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8" name="Freeform 356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9" name="Freeform 357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0" name="Freeform 358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1" name="Freeform 359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2" name="Freeform 360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3" name="Freeform 361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4" name="Freeform 362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5" name="Freeform 363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6" name="Freeform 364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7" name="Freeform 365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8" name="Freeform 366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9" name="Freeform 367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0" name="Freeform 368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1" name="Freeform 369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2" name="Freeform 370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3" name="Freeform 371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4" name="Freeform 372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5" name="Freeform 373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6" name="Freeform 374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7" name="Freeform 375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8" name="Freeform 376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9" name="Freeform 377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0" name="Freeform 378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1" name="Freeform 379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2" name="Freeform 380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3" name="Freeform 381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4" name="Freeform 382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5" name="Freeform 383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6" name="Freeform 384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7" name="Freeform 385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8" name="Freeform 386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9" name="Freeform 387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0" name="Freeform 388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1" name="Freeform 389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2" name="Freeform 390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3" name="Freeform 391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4" name="Freeform 392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5" name="Freeform 393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6" name="Freeform 394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7" name="Freeform 395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8" name="Freeform 396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9" name="Freeform 397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0" name="Freeform 398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1" name="Freeform 399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2" name="Freeform 400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3" name="Freeform 401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4" name="Freeform 402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5" name="Freeform 403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6" name="Freeform 404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7" name="Freeform 405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8" name="Freeform 406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9" name="Freeform 407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0" name="Freeform 408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1" name="Freeform 409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2" name="Freeform 410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3" name="Freeform 411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4" name="Freeform 412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5" name="Freeform 413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6" name="Freeform 414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7" name="Freeform 415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" name="Freeform 416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" name="Freeform 417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" name="Freeform 418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" name="Freeform 419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" name="Freeform 420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3" name="Freeform 421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4" name="Freeform 422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5" name="Freeform 423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6" name="Freeform 424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7" name="Freeform 425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8" name="Freeform 426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9" name="Freeform 427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0" name="Freeform 428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1" name="Freeform 429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2" name="Freeform 430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3" name="Freeform 431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4" name="Freeform 432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5" name="Freeform 433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6" name="Freeform 434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7" name="Freeform 435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8" name="Freeform 436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9" name="Freeform 437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0" name="Freeform 438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1" name="Freeform 439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2" name="Freeform 440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3" name="Freeform 441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4" name="Freeform 442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5" name="Freeform 443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6" name="Freeform 444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7" name="Freeform 445"/>
            <p:cNvSpPr>
              <a:spLocks/>
            </p:cNvSpPr>
            <p:nvPr/>
          </p:nvSpPr>
          <p:spPr bwMode="auto">
            <a:xfrm>
              <a:off x="4614863" y="3368675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8" name="Freeform 446"/>
            <p:cNvSpPr>
              <a:spLocks/>
            </p:cNvSpPr>
            <p:nvPr/>
          </p:nvSpPr>
          <p:spPr bwMode="auto">
            <a:xfrm>
              <a:off x="4643438" y="3357563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9" name="Freeform 447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0" name="Freeform 448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1" name="Freeform 449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2" name="Freeform 450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3" name="Freeform 451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4" name="Freeform 452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5" name="Freeform 453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6" name="Freeform 454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7" name="Freeform 455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8" name="Freeform 456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9" name="Freeform 457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0" name="Freeform 458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1" name="Freeform 459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2" name="Freeform 460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3" name="Freeform 461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4" name="Freeform 462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5" name="Freeform 463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6" name="Freeform 464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7" name="Freeform 465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8" name="Freeform 466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9" name="Freeform 467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0" name="Freeform 468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1" name="Freeform 470"/>
            <p:cNvSpPr>
              <a:spLocks/>
            </p:cNvSpPr>
            <p:nvPr/>
          </p:nvSpPr>
          <p:spPr bwMode="auto">
            <a:xfrm>
              <a:off x="7189788" y="4645025"/>
              <a:ext cx="30163" cy="1587"/>
            </a:xfrm>
            <a:custGeom>
              <a:avLst/>
              <a:gdLst>
                <a:gd name="T0" fmla="*/ 0 w 19"/>
                <a:gd name="T1" fmla="*/ 0 h 1"/>
                <a:gd name="T2" fmla="*/ 2147483647 w 19"/>
                <a:gd name="T3" fmla="*/ 0 h 1"/>
                <a:gd name="T4" fmla="*/ 0 w 19"/>
                <a:gd name="T5" fmla="*/ 0 h 1"/>
                <a:gd name="T6" fmla="*/ 0 60000 65536"/>
                <a:gd name="T7" fmla="*/ 0 60000 65536"/>
                <a:gd name="T8" fmla="*/ 0 60000 65536"/>
                <a:gd name="T9" fmla="*/ 0 w 19"/>
                <a:gd name="T10" fmla="*/ 0 h 1"/>
                <a:gd name="T11" fmla="*/ 19 w 1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2" name="Freeform 471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3" name="Freeform 472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4" name="Freeform 473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5" name="Freeform 474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6" name="Freeform 475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7" name="Freeform 476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8" name="Freeform 477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9" name="Freeform 478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0" name="Freeform 479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1" name="Freeform 480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2" name="Rectangle 481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3" name="Rectangle 482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noFill/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4" name="Freeform 483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5" name="Freeform 484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6" name="Freeform 485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7" name="Freeform 486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8" name="Freeform 487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9" name="Freeform 488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0" name="Freeform 489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1" name="Freeform 490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2" name="Freeform 491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3" name="Freeform 492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4" name="Freeform 493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5" name="Freeform 494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6" name="Freeform 495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7" name="Freeform 496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8" name="Freeform 497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9" name="Freeform 498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0" name="Freeform 499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1" name="Freeform 500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2" name="Freeform 501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3" name="Freeform 502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4" name="Freeform 503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5" name="Freeform 504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6" name="Freeform 505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7" name="Freeform 506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8" name="Freeform 507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9" name="Freeform 508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0" name="Freeform 509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1" name="Freeform 510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2" name="Freeform 511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3" name="Freeform 512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</a:path>
              </a:pathLst>
            </a:custGeom>
            <a:solidFill>
              <a:srgbClr val="FFFF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4" name="Line 513"/>
            <p:cNvSpPr>
              <a:spLocks noChangeShapeType="1"/>
            </p:cNvSpPr>
            <p:nvPr/>
          </p:nvSpPr>
          <p:spPr bwMode="auto">
            <a:xfrm>
              <a:off x="7170738" y="3838575"/>
              <a:ext cx="19050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5" name="Freeform 514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6" name="Freeform 515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7" name="Freeform 516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8" name="Freeform 517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9" name="Freeform 518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0" name="Freeform 519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1" name="Freeform 520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" name="Freeform 521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" name="Freeform 522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4" name="Freeform 523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5" name="Freeform 524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6" name="Freeform 525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7" name="Freeform 526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8" name="Freeform 527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9" name="Freeform 528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" name="Freeform 529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" name="Freeform 530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" name="Freeform 531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3" name="Freeform 532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4" name="Freeform 533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5" name="Line 526"/>
            <p:cNvSpPr>
              <a:spLocks noChangeShapeType="1"/>
            </p:cNvSpPr>
            <p:nvPr/>
          </p:nvSpPr>
          <p:spPr bwMode="auto">
            <a:xfrm flipH="1">
              <a:off x="1367644" y="2744924"/>
              <a:ext cx="144016" cy="3228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6" name="Line 527"/>
            <p:cNvSpPr>
              <a:spLocks noChangeShapeType="1"/>
            </p:cNvSpPr>
            <p:nvPr/>
          </p:nvSpPr>
          <p:spPr bwMode="auto">
            <a:xfrm flipH="1" flipV="1">
              <a:off x="1547663" y="3392995"/>
              <a:ext cx="108011" cy="2520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7" name="Text Box 529"/>
            <p:cNvSpPr txBox="1">
              <a:spLocks noChangeArrowheads="1"/>
            </p:cNvSpPr>
            <p:nvPr/>
          </p:nvSpPr>
          <p:spPr bwMode="auto">
            <a:xfrm>
              <a:off x="863588" y="274492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383</a:t>
              </a:r>
              <a:endParaRPr lang="en-US" altLang="ja-JP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2578" name="Text Box 530"/>
            <p:cNvSpPr txBox="1">
              <a:spLocks noChangeArrowheads="1"/>
            </p:cNvSpPr>
            <p:nvPr/>
          </p:nvSpPr>
          <p:spPr bwMode="auto">
            <a:xfrm>
              <a:off x="1151620" y="3392996"/>
              <a:ext cx="539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67</a:t>
              </a:r>
            </a:p>
          </p:txBody>
        </p:sp>
        <p:sp>
          <p:nvSpPr>
            <p:cNvPr id="2579" name="Text Box 531"/>
            <p:cNvSpPr txBox="1">
              <a:spLocks noChangeArrowheads="1"/>
            </p:cNvSpPr>
            <p:nvPr/>
          </p:nvSpPr>
          <p:spPr bwMode="auto">
            <a:xfrm>
              <a:off x="5292080" y="2456892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687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80" name="Text Box 532"/>
            <p:cNvSpPr txBox="1">
              <a:spLocks noChangeArrowheads="1"/>
            </p:cNvSpPr>
            <p:nvPr/>
          </p:nvSpPr>
          <p:spPr bwMode="auto">
            <a:xfrm>
              <a:off x="4896036" y="2816932"/>
              <a:ext cx="6492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397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81" name="Text Box 533"/>
            <p:cNvSpPr txBox="1">
              <a:spLocks noChangeArrowheads="1"/>
            </p:cNvSpPr>
            <p:nvPr/>
          </p:nvSpPr>
          <p:spPr bwMode="auto">
            <a:xfrm>
              <a:off x="6372200" y="3717032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365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82" name="Text Box 534"/>
            <p:cNvSpPr txBox="1">
              <a:spLocks noChangeArrowheads="1"/>
            </p:cNvSpPr>
            <p:nvPr/>
          </p:nvSpPr>
          <p:spPr bwMode="auto">
            <a:xfrm>
              <a:off x="1547664" y="3969060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181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83" name="Text Box 535"/>
            <p:cNvSpPr txBox="1">
              <a:spLocks noChangeArrowheads="1"/>
            </p:cNvSpPr>
            <p:nvPr/>
          </p:nvSpPr>
          <p:spPr bwMode="auto">
            <a:xfrm>
              <a:off x="6048164" y="4437112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534</a:t>
              </a:r>
            </a:p>
          </p:txBody>
        </p:sp>
        <p:sp>
          <p:nvSpPr>
            <p:cNvPr id="2584" name="Text Box 536"/>
            <p:cNvSpPr txBox="1">
              <a:spLocks noChangeArrowheads="1"/>
            </p:cNvSpPr>
            <p:nvPr/>
          </p:nvSpPr>
          <p:spPr bwMode="auto">
            <a:xfrm>
              <a:off x="5795963" y="3968750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274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85" name="Text Box 537"/>
            <p:cNvSpPr txBox="1">
              <a:spLocks noChangeArrowheads="1"/>
            </p:cNvSpPr>
            <p:nvPr/>
          </p:nvSpPr>
          <p:spPr bwMode="auto">
            <a:xfrm>
              <a:off x="2987824" y="3392996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71</a:t>
              </a:r>
            </a:p>
          </p:txBody>
        </p:sp>
        <p:sp>
          <p:nvSpPr>
            <p:cNvPr id="2586" name="Text Box 538"/>
            <p:cNvSpPr txBox="1">
              <a:spLocks noChangeArrowheads="1"/>
            </p:cNvSpPr>
            <p:nvPr/>
          </p:nvSpPr>
          <p:spPr bwMode="auto">
            <a:xfrm>
              <a:off x="3311860" y="256490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53</a:t>
              </a:r>
            </a:p>
          </p:txBody>
        </p:sp>
        <p:sp>
          <p:nvSpPr>
            <p:cNvPr id="2587" name="Text Box 539"/>
            <p:cNvSpPr txBox="1">
              <a:spLocks noChangeArrowheads="1"/>
            </p:cNvSpPr>
            <p:nvPr/>
          </p:nvSpPr>
          <p:spPr bwMode="auto">
            <a:xfrm>
              <a:off x="2879812" y="2456892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201</a:t>
              </a:r>
            </a:p>
          </p:txBody>
        </p:sp>
        <p:sp>
          <p:nvSpPr>
            <p:cNvPr id="2588" name="Text Box 540"/>
            <p:cNvSpPr txBox="1">
              <a:spLocks noChangeArrowheads="1"/>
            </p:cNvSpPr>
            <p:nvPr/>
          </p:nvSpPr>
          <p:spPr bwMode="auto">
            <a:xfrm>
              <a:off x="2951820" y="2024844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48</a:t>
              </a:r>
            </a:p>
          </p:txBody>
        </p:sp>
        <p:sp>
          <p:nvSpPr>
            <p:cNvPr id="2589" name="Text Box 542"/>
            <p:cNvSpPr txBox="1">
              <a:spLocks noChangeArrowheads="1"/>
            </p:cNvSpPr>
            <p:nvPr/>
          </p:nvSpPr>
          <p:spPr bwMode="auto">
            <a:xfrm>
              <a:off x="7207721" y="3645024"/>
              <a:ext cx="682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27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90" name="Text Box 543"/>
            <p:cNvSpPr txBox="1">
              <a:spLocks noChangeArrowheads="1"/>
            </p:cNvSpPr>
            <p:nvPr/>
          </p:nvSpPr>
          <p:spPr bwMode="auto">
            <a:xfrm>
              <a:off x="3851920" y="3284984"/>
              <a:ext cx="6111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237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91" name="Text Box 544"/>
            <p:cNvSpPr txBox="1">
              <a:spLocks noChangeArrowheads="1"/>
            </p:cNvSpPr>
            <p:nvPr/>
          </p:nvSpPr>
          <p:spPr bwMode="auto">
            <a:xfrm>
              <a:off x="6811677" y="2600908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120</a:t>
              </a:r>
            </a:p>
          </p:txBody>
        </p:sp>
        <p:sp>
          <p:nvSpPr>
            <p:cNvPr id="2592" name="Text Box 545"/>
            <p:cNvSpPr txBox="1">
              <a:spLocks noChangeArrowheads="1"/>
            </p:cNvSpPr>
            <p:nvPr/>
          </p:nvSpPr>
          <p:spPr bwMode="auto">
            <a:xfrm>
              <a:off x="5688124" y="4689140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236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93" name="Text Box 546"/>
            <p:cNvSpPr txBox="1">
              <a:spLocks noChangeArrowheads="1"/>
            </p:cNvSpPr>
            <p:nvPr/>
          </p:nvSpPr>
          <p:spPr bwMode="auto">
            <a:xfrm>
              <a:off x="4946650" y="3752850"/>
              <a:ext cx="488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rgbClr val="002060"/>
                  </a:solidFill>
                </a:rPr>
                <a:t>55</a:t>
              </a:r>
              <a:endParaRPr lang="en-US" altLang="ja-JP" b="1" dirty="0">
                <a:solidFill>
                  <a:srgbClr val="002060"/>
                </a:solidFill>
              </a:endParaRPr>
            </a:p>
          </p:txBody>
        </p:sp>
        <p:sp>
          <p:nvSpPr>
            <p:cNvPr id="2594" name="Line 547"/>
            <p:cNvSpPr>
              <a:spLocks noChangeShapeType="1"/>
            </p:cNvSpPr>
            <p:nvPr/>
          </p:nvSpPr>
          <p:spPr bwMode="auto">
            <a:xfrm flipV="1">
              <a:off x="4319588" y="3104964"/>
              <a:ext cx="108396" cy="5764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5" name="Line 553"/>
            <p:cNvSpPr>
              <a:spLocks noChangeShapeType="1"/>
            </p:cNvSpPr>
            <p:nvPr/>
          </p:nvSpPr>
          <p:spPr bwMode="auto">
            <a:xfrm flipH="1">
              <a:off x="4967288" y="4005263"/>
              <a:ext cx="468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6" name="Line 562"/>
            <p:cNvSpPr>
              <a:spLocks noChangeShapeType="1"/>
            </p:cNvSpPr>
            <p:nvPr/>
          </p:nvSpPr>
          <p:spPr bwMode="auto">
            <a:xfrm flipH="1">
              <a:off x="7127875" y="2565400"/>
              <a:ext cx="215900" cy="7556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7" name="Line 574"/>
            <p:cNvSpPr>
              <a:spLocks noChangeShapeType="1"/>
            </p:cNvSpPr>
            <p:nvPr/>
          </p:nvSpPr>
          <p:spPr bwMode="auto">
            <a:xfrm flipH="1" flipV="1">
              <a:off x="4967288" y="2852738"/>
              <a:ext cx="396875" cy="720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8" name="Freeform 576"/>
            <p:cNvSpPr>
              <a:spLocks/>
            </p:cNvSpPr>
            <p:nvPr/>
          </p:nvSpPr>
          <p:spPr bwMode="auto">
            <a:xfrm>
              <a:off x="1835150" y="3429000"/>
              <a:ext cx="900113" cy="1079500"/>
            </a:xfrm>
            <a:custGeom>
              <a:avLst/>
              <a:gdLst>
                <a:gd name="T0" fmla="*/ 2147483647 w 567"/>
                <a:gd name="T1" fmla="*/ 2147483647 h 680"/>
                <a:gd name="T2" fmla="*/ 2147483647 w 567"/>
                <a:gd name="T3" fmla="*/ 2147483647 h 680"/>
                <a:gd name="T4" fmla="*/ 0 w 567"/>
                <a:gd name="T5" fmla="*/ 0 h 680"/>
                <a:gd name="T6" fmla="*/ 0 60000 65536"/>
                <a:gd name="T7" fmla="*/ 0 60000 65536"/>
                <a:gd name="T8" fmla="*/ 0 60000 65536"/>
                <a:gd name="T9" fmla="*/ 0 w 567"/>
                <a:gd name="T10" fmla="*/ 0 h 680"/>
                <a:gd name="T11" fmla="*/ 567 w 567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680">
                  <a:moveTo>
                    <a:pt x="567" y="680"/>
                  </a:moveTo>
                  <a:cubicBezTo>
                    <a:pt x="410" y="623"/>
                    <a:pt x="253" y="567"/>
                    <a:pt x="159" y="454"/>
                  </a:cubicBezTo>
                  <a:cubicBezTo>
                    <a:pt x="65" y="341"/>
                    <a:pt x="32" y="17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599" name="Freeform 578"/>
            <p:cNvSpPr>
              <a:spLocks/>
            </p:cNvSpPr>
            <p:nvPr/>
          </p:nvSpPr>
          <p:spPr bwMode="auto">
            <a:xfrm>
              <a:off x="2268538" y="3321050"/>
              <a:ext cx="1908175" cy="360362"/>
            </a:xfrm>
            <a:custGeom>
              <a:avLst/>
              <a:gdLst>
                <a:gd name="T0" fmla="*/ 2147483647 w 1202"/>
                <a:gd name="T1" fmla="*/ 2147483647 h 227"/>
                <a:gd name="T2" fmla="*/ 2147483647 w 1202"/>
                <a:gd name="T3" fmla="*/ 2147483647 h 227"/>
                <a:gd name="T4" fmla="*/ 2147483647 w 1202"/>
                <a:gd name="T5" fmla="*/ 2147483647 h 227"/>
                <a:gd name="T6" fmla="*/ 0 w 1202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2"/>
                <a:gd name="T13" fmla="*/ 0 h 227"/>
                <a:gd name="T14" fmla="*/ 1202 w 1202"/>
                <a:gd name="T15" fmla="*/ 227 h 2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2" h="227">
                  <a:moveTo>
                    <a:pt x="1202" y="227"/>
                  </a:moveTo>
                  <a:cubicBezTo>
                    <a:pt x="1043" y="164"/>
                    <a:pt x="884" y="102"/>
                    <a:pt x="748" y="68"/>
                  </a:cubicBezTo>
                  <a:cubicBezTo>
                    <a:pt x="612" y="34"/>
                    <a:pt x="510" y="34"/>
                    <a:pt x="385" y="23"/>
                  </a:cubicBezTo>
                  <a:cubicBezTo>
                    <a:pt x="260" y="12"/>
                    <a:pt x="130" y="6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1" name="Freeform 580"/>
            <p:cNvSpPr>
              <a:spLocks/>
            </p:cNvSpPr>
            <p:nvPr/>
          </p:nvSpPr>
          <p:spPr bwMode="auto">
            <a:xfrm rot="21181690">
              <a:off x="2493392" y="2789887"/>
              <a:ext cx="1944215" cy="276999"/>
            </a:xfrm>
            <a:custGeom>
              <a:avLst/>
              <a:gdLst>
                <a:gd name="T0" fmla="*/ 2147483647 w 1066"/>
                <a:gd name="T1" fmla="*/ 2147483647 h 102"/>
                <a:gd name="T2" fmla="*/ 2147483647 w 1066"/>
                <a:gd name="T3" fmla="*/ 2147483647 h 102"/>
                <a:gd name="T4" fmla="*/ 2147483647 w 1066"/>
                <a:gd name="T5" fmla="*/ 2147483647 h 102"/>
                <a:gd name="T6" fmla="*/ 0 w 1066"/>
                <a:gd name="T7" fmla="*/ 2147483647 h 1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66"/>
                <a:gd name="T13" fmla="*/ 0 h 102"/>
                <a:gd name="T14" fmla="*/ 1066 w 1066"/>
                <a:gd name="T15" fmla="*/ 102 h 1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66" h="102">
                  <a:moveTo>
                    <a:pt x="1066" y="102"/>
                  </a:moveTo>
                  <a:cubicBezTo>
                    <a:pt x="969" y="75"/>
                    <a:pt x="873" y="49"/>
                    <a:pt x="771" y="34"/>
                  </a:cubicBezTo>
                  <a:cubicBezTo>
                    <a:pt x="669" y="19"/>
                    <a:pt x="581" y="0"/>
                    <a:pt x="453" y="11"/>
                  </a:cubicBezTo>
                  <a:cubicBezTo>
                    <a:pt x="325" y="22"/>
                    <a:pt x="162" y="62"/>
                    <a:pt x="0" y="10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2" name="Freeform 581"/>
            <p:cNvSpPr>
              <a:spLocks/>
            </p:cNvSpPr>
            <p:nvPr/>
          </p:nvSpPr>
          <p:spPr bwMode="auto">
            <a:xfrm>
              <a:off x="4932363" y="2390775"/>
              <a:ext cx="1044575" cy="317500"/>
            </a:xfrm>
            <a:custGeom>
              <a:avLst/>
              <a:gdLst>
                <a:gd name="T0" fmla="*/ 2147483647 w 658"/>
                <a:gd name="T1" fmla="*/ 2147483647 h 200"/>
                <a:gd name="T2" fmla="*/ 2147483647 w 658"/>
                <a:gd name="T3" fmla="*/ 2147483647 h 200"/>
                <a:gd name="T4" fmla="*/ 0 w 658"/>
                <a:gd name="T5" fmla="*/ 2147483647 h 200"/>
                <a:gd name="T6" fmla="*/ 0 60000 65536"/>
                <a:gd name="T7" fmla="*/ 0 60000 65536"/>
                <a:gd name="T8" fmla="*/ 0 60000 65536"/>
                <a:gd name="T9" fmla="*/ 0 w 658"/>
                <a:gd name="T10" fmla="*/ 0 h 200"/>
                <a:gd name="T11" fmla="*/ 658 w 658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8" h="200">
                  <a:moveTo>
                    <a:pt x="658" y="87"/>
                  </a:moveTo>
                  <a:cubicBezTo>
                    <a:pt x="542" y="43"/>
                    <a:pt x="427" y="0"/>
                    <a:pt x="317" y="19"/>
                  </a:cubicBezTo>
                  <a:cubicBezTo>
                    <a:pt x="207" y="38"/>
                    <a:pt x="103" y="119"/>
                    <a:pt x="0" y="2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3" name="Freeform 582"/>
            <p:cNvSpPr>
              <a:spLocks/>
            </p:cNvSpPr>
            <p:nvPr/>
          </p:nvSpPr>
          <p:spPr bwMode="auto">
            <a:xfrm rot="21302608">
              <a:off x="1897132" y="2177416"/>
              <a:ext cx="3563938" cy="742950"/>
            </a:xfrm>
            <a:custGeom>
              <a:avLst/>
              <a:gdLst>
                <a:gd name="T0" fmla="*/ 2147483647 w 2245"/>
                <a:gd name="T1" fmla="*/ 2147483647 h 468"/>
                <a:gd name="T2" fmla="*/ 2147483647 w 2245"/>
                <a:gd name="T3" fmla="*/ 2147483647 h 468"/>
                <a:gd name="T4" fmla="*/ 2147483647 w 2245"/>
                <a:gd name="T5" fmla="*/ 2147483647 h 468"/>
                <a:gd name="T6" fmla="*/ 2147483647 w 2245"/>
                <a:gd name="T7" fmla="*/ 2147483647 h 468"/>
                <a:gd name="T8" fmla="*/ 0 w 2245"/>
                <a:gd name="T9" fmla="*/ 2147483647 h 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5"/>
                <a:gd name="T16" fmla="*/ 0 h 468"/>
                <a:gd name="T17" fmla="*/ 2245 w 2245"/>
                <a:gd name="T18" fmla="*/ 468 h 4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5" h="468">
                  <a:moveTo>
                    <a:pt x="2245" y="128"/>
                  </a:moveTo>
                  <a:cubicBezTo>
                    <a:pt x="2023" y="79"/>
                    <a:pt x="1802" y="30"/>
                    <a:pt x="1587" y="15"/>
                  </a:cubicBezTo>
                  <a:cubicBezTo>
                    <a:pt x="1372" y="0"/>
                    <a:pt x="1156" y="0"/>
                    <a:pt x="952" y="38"/>
                  </a:cubicBezTo>
                  <a:cubicBezTo>
                    <a:pt x="748" y="76"/>
                    <a:pt x="522" y="170"/>
                    <a:pt x="363" y="242"/>
                  </a:cubicBezTo>
                  <a:cubicBezTo>
                    <a:pt x="204" y="314"/>
                    <a:pt x="102" y="391"/>
                    <a:pt x="0" y="468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4" name="Freeform 583"/>
            <p:cNvSpPr>
              <a:spLocks/>
            </p:cNvSpPr>
            <p:nvPr/>
          </p:nvSpPr>
          <p:spPr bwMode="auto">
            <a:xfrm>
              <a:off x="5759450" y="3536950"/>
              <a:ext cx="1260475" cy="287337"/>
            </a:xfrm>
            <a:custGeom>
              <a:avLst/>
              <a:gdLst>
                <a:gd name="T0" fmla="*/ 0 w 635"/>
                <a:gd name="T1" fmla="*/ 0 h 117"/>
                <a:gd name="T2" fmla="*/ 2147483647 w 635"/>
                <a:gd name="T3" fmla="*/ 2147483647 h 117"/>
                <a:gd name="T4" fmla="*/ 2147483647 w 635"/>
                <a:gd name="T5" fmla="*/ 2147483647 h 117"/>
                <a:gd name="T6" fmla="*/ 0 60000 65536"/>
                <a:gd name="T7" fmla="*/ 0 60000 65536"/>
                <a:gd name="T8" fmla="*/ 0 60000 65536"/>
                <a:gd name="T9" fmla="*/ 0 w 635"/>
                <a:gd name="T10" fmla="*/ 0 h 117"/>
                <a:gd name="T11" fmla="*/ 635 w 635"/>
                <a:gd name="T12" fmla="*/ 117 h 1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5" h="117">
                  <a:moveTo>
                    <a:pt x="0" y="0"/>
                  </a:moveTo>
                  <a:cubicBezTo>
                    <a:pt x="94" y="54"/>
                    <a:pt x="189" y="109"/>
                    <a:pt x="295" y="113"/>
                  </a:cubicBezTo>
                  <a:cubicBezTo>
                    <a:pt x="401" y="117"/>
                    <a:pt x="518" y="70"/>
                    <a:pt x="635" y="23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5" name="Freeform 584"/>
            <p:cNvSpPr>
              <a:spLocks/>
            </p:cNvSpPr>
            <p:nvPr/>
          </p:nvSpPr>
          <p:spPr bwMode="auto">
            <a:xfrm>
              <a:off x="5616575" y="3644900"/>
              <a:ext cx="611188" cy="342900"/>
            </a:xfrm>
            <a:custGeom>
              <a:avLst/>
              <a:gdLst>
                <a:gd name="T0" fmla="*/ 0 w 385"/>
                <a:gd name="T1" fmla="*/ 0 h 216"/>
                <a:gd name="T2" fmla="*/ 2147483647 w 385"/>
                <a:gd name="T3" fmla="*/ 2147483647 h 216"/>
                <a:gd name="T4" fmla="*/ 2147483647 w 385"/>
                <a:gd name="T5" fmla="*/ 2147483647 h 216"/>
                <a:gd name="T6" fmla="*/ 0 60000 65536"/>
                <a:gd name="T7" fmla="*/ 0 60000 65536"/>
                <a:gd name="T8" fmla="*/ 0 60000 65536"/>
                <a:gd name="T9" fmla="*/ 0 w 385"/>
                <a:gd name="T10" fmla="*/ 0 h 216"/>
                <a:gd name="T11" fmla="*/ 385 w 385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216">
                  <a:moveTo>
                    <a:pt x="0" y="0"/>
                  </a:moveTo>
                  <a:cubicBezTo>
                    <a:pt x="70" y="74"/>
                    <a:pt x="140" y="148"/>
                    <a:pt x="204" y="182"/>
                  </a:cubicBezTo>
                  <a:cubicBezTo>
                    <a:pt x="268" y="216"/>
                    <a:pt x="326" y="210"/>
                    <a:pt x="385" y="20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6" name="Freeform 585"/>
            <p:cNvSpPr>
              <a:spLocks/>
            </p:cNvSpPr>
            <p:nvPr/>
          </p:nvSpPr>
          <p:spPr bwMode="auto">
            <a:xfrm>
              <a:off x="5580062" y="3752850"/>
              <a:ext cx="1332147" cy="720293"/>
            </a:xfrm>
            <a:custGeom>
              <a:avLst/>
              <a:gdLst>
                <a:gd name="T0" fmla="*/ 0 w 930"/>
                <a:gd name="T1" fmla="*/ 0 h 454"/>
                <a:gd name="T2" fmla="*/ 2147483647 w 930"/>
                <a:gd name="T3" fmla="*/ 2147483647 h 454"/>
                <a:gd name="T4" fmla="*/ 2147483647 w 930"/>
                <a:gd name="T5" fmla="*/ 2147483647 h 454"/>
                <a:gd name="T6" fmla="*/ 2147483647 w 930"/>
                <a:gd name="T7" fmla="*/ 2147483647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0"/>
                <a:gd name="T13" fmla="*/ 0 h 454"/>
                <a:gd name="T14" fmla="*/ 930 w 930"/>
                <a:gd name="T15" fmla="*/ 454 h 454"/>
                <a:gd name="connsiteX0" fmla="*/ 0 w 9739"/>
                <a:gd name="connsiteY0" fmla="*/ 0 h 9994"/>
                <a:gd name="connsiteX1" fmla="*/ 2430 w 9739"/>
                <a:gd name="connsiteY1" fmla="*/ 7004 h 9994"/>
                <a:gd name="connsiteX2" fmla="*/ 5118 w 9739"/>
                <a:gd name="connsiteY2" fmla="*/ 9493 h 9994"/>
                <a:gd name="connsiteX3" fmla="*/ 9739 w 9739"/>
                <a:gd name="connsiteY3" fmla="*/ 9994 h 9994"/>
                <a:gd name="connsiteX0" fmla="*/ 0 w 9736"/>
                <a:gd name="connsiteY0" fmla="*/ 0 h 10000"/>
                <a:gd name="connsiteX1" fmla="*/ 2495 w 9736"/>
                <a:gd name="connsiteY1" fmla="*/ 7008 h 10000"/>
                <a:gd name="connsiteX2" fmla="*/ 5255 w 9736"/>
                <a:gd name="connsiteY2" fmla="*/ 9499 h 10000"/>
                <a:gd name="connsiteX3" fmla="*/ 9736 w 9736"/>
                <a:gd name="connsiteY3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36" h="10000">
                  <a:moveTo>
                    <a:pt x="0" y="0"/>
                  </a:moveTo>
                  <a:cubicBezTo>
                    <a:pt x="806" y="2711"/>
                    <a:pt x="1623" y="5422"/>
                    <a:pt x="2495" y="7008"/>
                  </a:cubicBezTo>
                  <a:cubicBezTo>
                    <a:pt x="3368" y="8595"/>
                    <a:pt x="4048" y="9000"/>
                    <a:pt x="5255" y="9499"/>
                  </a:cubicBezTo>
                  <a:cubicBezTo>
                    <a:pt x="6462" y="9998"/>
                    <a:pt x="7870" y="10000"/>
                    <a:pt x="9736" y="100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7" name="Freeform 586"/>
            <p:cNvSpPr>
              <a:spLocks/>
            </p:cNvSpPr>
            <p:nvPr/>
          </p:nvSpPr>
          <p:spPr bwMode="auto">
            <a:xfrm>
              <a:off x="5472113" y="3464946"/>
              <a:ext cx="2376294" cy="1403917"/>
            </a:xfrm>
            <a:custGeom>
              <a:avLst/>
              <a:gdLst>
                <a:gd name="T0" fmla="*/ 0 w 1429"/>
                <a:gd name="T1" fmla="*/ 2147483647 h 768"/>
                <a:gd name="T2" fmla="*/ 2147483647 w 1429"/>
                <a:gd name="T3" fmla="*/ 2147483647 h 768"/>
                <a:gd name="T4" fmla="*/ 2147483647 w 1429"/>
                <a:gd name="T5" fmla="*/ 2147483647 h 768"/>
                <a:gd name="T6" fmla="*/ 2147483647 w 1429"/>
                <a:gd name="T7" fmla="*/ 2147483647 h 768"/>
                <a:gd name="T8" fmla="*/ 2147483647 w 1429"/>
                <a:gd name="T9" fmla="*/ 2147483647 h 768"/>
                <a:gd name="T10" fmla="*/ 2147483647 w 1429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9"/>
                <a:gd name="T19" fmla="*/ 0 h 768"/>
                <a:gd name="T20" fmla="*/ 1429 w 1429"/>
                <a:gd name="T21" fmla="*/ 768 h 768"/>
                <a:gd name="connsiteX0" fmla="*/ 0 w 10475"/>
                <a:gd name="connsiteY0" fmla="*/ 2909 h 11138"/>
                <a:gd name="connsiteX1" fmla="*/ 1589 w 10475"/>
                <a:gd name="connsiteY1" fmla="*/ 8234 h 11138"/>
                <a:gd name="connsiteX2" fmla="*/ 4283 w 10475"/>
                <a:gd name="connsiteY2" fmla="*/ 10891 h 11138"/>
                <a:gd name="connsiteX3" fmla="*/ 7621 w 10475"/>
                <a:gd name="connsiteY3" fmla="*/ 9706 h 11138"/>
                <a:gd name="connsiteX4" fmla="*/ 9363 w 10475"/>
                <a:gd name="connsiteY4" fmla="*/ 5865 h 11138"/>
                <a:gd name="connsiteX5" fmla="*/ 10475 w 10475"/>
                <a:gd name="connsiteY5" fmla="*/ 0 h 1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75" h="11138">
                  <a:moveTo>
                    <a:pt x="0" y="2909"/>
                  </a:moveTo>
                  <a:cubicBezTo>
                    <a:pt x="434" y="4901"/>
                    <a:pt x="875" y="6906"/>
                    <a:pt x="1589" y="8234"/>
                  </a:cubicBezTo>
                  <a:cubicBezTo>
                    <a:pt x="2302" y="9562"/>
                    <a:pt x="3275" y="10643"/>
                    <a:pt x="4283" y="10891"/>
                  </a:cubicBezTo>
                  <a:cubicBezTo>
                    <a:pt x="5290" y="11138"/>
                    <a:pt x="6774" y="10539"/>
                    <a:pt x="7621" y="9706"/>
                  </a:cubicBezTo>
                  <a:cubicBezTo>
                    <a:pt x="8467" y="8872"/>
                    <a:pt x="8887" y="7483"/>
                    <a:pt x="9363" y="5865"/>
                  </a:cubicBezTo>
                  <a:cubicBezTo>
                    <a:pt x="9839" y="4247"/>
                    <a:pt x="10356" y="1641"/>
                    <a:pt x="10475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052" name="Text Box 589"/>
          <p:cNvSpPr txBox="1">
            <a:spLocks noChangeArrowheads="1"/>
          </p:cNvSpPr>
          <p:nvPr/>
        </p:nvSpPr>
        <p:spPr bwMode="auto">
          <a:xfrm>
            <a:off x="395288" y="5337175"/>
            <a:ext cx="144040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600" dirty="0"/>
              <a:t>（万バレル</a:t>
            </a:r>
            <a:r>
              <a:rPr lang="en-US" altLang="ja-JP" sz="1600" dirty="0"/>
              <a:t>/</a:t>
            </a:r>
            <a:r>
              <a:rPr lang="ja-JP" altLang="en-US" sz="1600" dirty="0"/>
              <a:t>日）</a:t>
            </a:r>
          </a:p>
        </p:txBody>
      </p:sp>
      <p:sp>
        <p:nvSpPr>
          <p:cNvPr id="561" name="Line 547"/>
          <p:cNvSpPr>
            <a:spLocks noChangeShapeType="1"/>
          </p:cNvSpPr>
          <p:nvPr/>
        </p:nvSpPr>
        <p:spPr bwMode="auto">
          <a:xfrm flipH="1">
            <a:off x="4391980" y="3140968"/>
            <a:ext cx="116012" cy="6120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2" name="Text Box 543"/>
          <p:cNvSpPr txBox="1">
            <a:spLocks noChangeArrowheads="1"/>
          </p:cNvSpPr>
          <p:nvPr/>
        </p:nvSpPr>
        <p:spPr bwMode="auto">
          <a:xfrm>
            <a:off x="4322068" y="3320988"/>
            <a:ext cx="611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102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563" name="Freeform 587"/>
          <p:cNvSpPr>
            <a:spLocks/>
          </p:cNvSpPr>
          <p:nvPr/>
        </p:nvSpPr>
        <p:spPr bwMode="auto">
          <a:xfrm rot="20536781" flipV="1">
            <a:off x="4644008" y="3501007"/>
            <a:ext cx="2088232" cy="276999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96" h="986">
                <a:moveTo>
                  <a:pt x="0" y="499"/>
                </a:moveTo>
                <a:cubicBezTo>
                  <a:pt x="102" y="618"/>
                  <a:pt x="204" y="738"/>
                  <a:pt x="363" y="817"/>
                </a:cubicBezTo>
                <a:cubicBezTo>
                  <a:pt x="522" y="896"/>
                  <a:pt x="759" y="964"/>
                  <a:pt x="952" y="975"/>
                </a:cubicBezTo>
                <a:cubicBezTo>
                  <a:pt x="1145" y="986"/>
                  <a:pt x="1360" y="957"/>
                  <a:pt x="1519" y="885"/>
                </a:cubicBezTo>
                <a:cubicBezTo>
                  <a:pt x="1678" y="813"/>
                  <a:pt x="1825" y="692"/>
                  <a:pt x="1905" y="544"/>
                </a:cubicBezTo>
                <a:cubicBezTo>
                  <a:pt x="1985" y="396"/>
                  <a:pt x="1990" y="198"/>
                  <a:pt x="199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4" name="Text Box 544"/>
          <p:cNvSpPr txBox="1">
            <a:spLocks noChangeArrowheads="1"/>
          </p:cNvSpPr>
          <p:nvPr/>
        </p:nvSpPr>
        <p:spPr bwMode="auto">
          <a:xfrm>
            <a:off x="5940152" y="3068960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139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565" name="Line 562"/>
          <p:cNvSpPr>
            <a:spLocks noChangeShapeType="1"/>
          </p:cNvSpPr>
          <p:nvPr/>
        </p:nvSpPr>
        <p:spPr bwMode="auto">
          <a:xfrm>
            <a:off x="7596336" y="2600908"/>
            <a:ext cx="216023" cy="6840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6" name="Text Box 544"/>
          <p:cNvSpPr txBox="1">
            <a:spLocks noChangeArrowheads="1"/>
          </p:cNvSpPr>
          <p:nvPr/>
        </p:nvSpPr>
        <p:spPr bwMode="auto">
          <a:xfrm>
            <a:off x="7488324" y="2564904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25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567" name="Freeform 576"/>
          <p:cNvSpPr>
            <a:spLocks/>
          </p:cNvSpPr>
          <p:nvPr/>
        </p:nvSpPr>
        <p:spPr bwMode="auto">
          <a:xfrm rot="4484681" flipH="1">
            <a:off x="1815035" y="3730134"/>
            <a:ext cx="1057009" cy="276999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680">
                <a:moveTo>
                  <a:pt x="567" y="680"/>
                </a:moveTo>
                <a:cubicBezTo>
                  <a:pt x="410" y="623"/>
                  <a:pt x="253" y="567"/>
                  <a:pt x="159" y="454"/>
                </a:cubicBezTo>
                <a:cubicBezTo>
                  <a:pt x="65" y="341"/>
                  <a:pt x="32" y="17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8" name="Text Box 534"/>
          <p:cNvSpPr txBox="1">
            <a:spLocks noChangeArrowheads="1"/>
          </p:cNvSpPr>
          <p:nvPr/>
        </p:nvSpPr>
        <p:spPr bwMode="auto">
          <a:xfrm>
            <a:off x="2195736" y="3825044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152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569" name="Line 526"/>
          <p:cNvSpPr>
            <a:spLocks noChangeShapeType="1"/>
          </p:cNvSpPr>
          <p:nvPr/>
        </p:nvSpPr>
        <p:spPr bwMode="auto">
          <a:xfrm flipV="1">
            <a:off x="1439652" y="2780928"/>
            <a:ext cx="135694" cy="3240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0" name="Text Box 529"/>
          <p:cNvSpPr txBox="1">
            <a:spLocks noChangeArrowheads="1"/>
          </p:cNvSpPr>
          <p:nvPr/>
        </p:nvSpPr>
        <p:spPr bwMode="auto">
          <a:xfrm>
            <a:off x="1331640" y="2816932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89</a:t>
            </a:r>
            <a:endParaRPr lang="en-US" altLang="ja-JP" sz="1100" b="1" dirty="0">
              <a:solidFill>
                <a:srgbClr val="002060"/>
              </a:solidFill>
            </a:endParaRPr>
          </a:p>
        </p:txBody>
      </p:sp>
      <p:sp>
        <p:nvSpPr>
          <p:cNvPr id="571" name="Line 527"/>
          <p:cNvSpPr>
            <a:spLocks noChangeShapeType="1"/>
          </p:cNvSpPr>
          <p:nvPr/>
        </p:nvSpPr>
        <p:spPr bwMode="auto">
          <a:xfrm>
            <a:off x="1655675" y="3429000"/>
            <a:ext cx="108013" cy="216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2" name="Text Box 530"/>
          <p:cNvSpPr txBox="1">
            <a:spLocks noChangeArrowheads="1"/>
          </p:cNvSpPr>
          <p:nvPr/>
        </p:nvSpPr>
        <p:spPr bwMode="auto">
          <a:xfrm>
            <a:off x="1475656" y="3212976"/>
            <a:ext cx="539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76</a:t>
            </a:r>
          </a:p>
        </p:txBody>
      </p:sp>
      <p:sp>
        <p:nvSpPr>
          <p:cNvPr id="574" name="Freeform 580"/>
          <p:cNvSpPr>
            <a:spLocks/>
          </p:cNvSpPr>
          <p:nvPr/>
        </p:nvSpPr>
        <p:spPr bwMode="auto">
          <a:xfrm rot="10284934" flipV="1">
            <a:off x="2457547" y="2888477"/>
            <a:ext cx="1944215" cy="276999"/>
          </a:xfrm>
          <a:custGeom>
            <a:avLst/>
            <a:gdLst>
              <a:gd name="T0" fmla="*/ 2147483647 w 1066"/>
              <a:gd name="T1" fmla="*/ 2147483647 h 102"/>
              <a:gd name="T2" fmla="*/ 2147483647 w 1066"/>
              <a:gd name="T3" fmla="*/ 2147483647 h 102"/>
              <a:gd name="T4" fmla="*/ 2147483647 w 1066"/>
              <a:gd name="T5" fmla="*/ 2147483647 h 102"/>
              <a:gd name="T6" fmla="*/ 0 w 1066"/>
              <a:gd name="T7" fmla="*/ 2147483647 h 102"/>
              <a:gd name="T8" fmla="*/ 0 60000 65536"/>
              <a:gd name="T9" fmla="*/ 0 60000 65536"/>
              <a:gd name="T10" fmla="*/ 0 60000 65536"/>
              <a:gd name="T11" fmla="*/ 0 60000 65536"/>
              <a:gd name="T12" fmla="*/ 0 w 1066"/>
              <a:gd name="T13" fmla="*/ 0 h 102"/>
              <a:gd name="T14" fmla="*/ 1066 w 1066"/>
              <a:gd name="T15" fmla="*/ 102 h 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66" h="102">
                <a:moveTo>
                  <a:pt x="1066" y="102"/>
                </a:moveTo>
                <a:cubicBezTo>
                  <a:pt x="969" y="75"/>
                  <a:pt x="873" y="49"/>
                  <a:pt x="771" y="34"/>
                </a:cubicBezTo>
                <a:cubicBezTo>
                  <a:pt x="669" y="19"/>
                  <a:pt x="581" y="0"/>
                  <a:pt x="453" y="11"/>
                </a:cubicBezTo>
                <a:cubicBezTo>
                  <a:pt x="325" y="22"/>
                  <a:pt x="162" y="62"/>
                  <a:pt x="0" y="102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5" name="Text Box 538"/>
          <p:cNvSpPr txBox="1">
            <a:spLocks noChangeArrowheads="1"/>
          </p:cNvSpPr>
          <p:nvPr/>
        </p:nvSpPr>
        <p:spPr bwMode="auto">
          <a:xfrm>
            <a:off x="3311860" y="2852936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82</a:t>
            </a:r>
          </a:p>
        </p:txBody>
      </p:sp>
      <p:sp>
        <p:nvSpPr>
          <p:cNvPr id="576" name="Freeform 582"/>
          <p:cNvSpPr>
            <a:spLocks/>
          </p:cNvSpPr>
          <p:nvPr/>
        </p:nvSpPr>
        <p:spPr bwMode="auto">
          <a:xfrm rot="21302608">
            <a:off x="2361831" y="2540413"/>
            <a:ext cx="2885721" cy="1159392"/>
          </a:xfrm>
          <a:custGeom>
            <a:avLst/>
            <a:gdLst>
              <a:gd name="T0" fmla="*/ 2147483647 w 2245"/>
              <a:gd name="T1" fmla="*/ 2147483647 h 468"/>
              <a:gd name="T2" fmla="*/ 2147483647 w 2245"/>
              <a:gd name="T3" fmla="*/ 2147483647 h 468"/>
              <a:gd name="T4" fmla="*/ 2147483647 w 2245"/>
              <a:gd name="T5" fmla="*/ 2147483647 h 468"/>
              <a:gd name="T6" fmla="*/ 2147483647 w 2245"/>
              <a:gd name="T7" fmla="*/ 2147483647 h 468"/>
              <a:gd name="T8" fmla="*/ 0 w 2245"/>
              <a:gd name="T9" fmla="*/ 2147483647 h 4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5"/>
              <a:gd name="T16" fmla="*/ 0 h 468"/>
              <a:gd name="T17" fmla="*/ 2245 w 2245"/>
              <a:gd name="T18" fmla="*/ 468 h 468"/>
              <a:gd name="connsiteX0" fmla="*/ 8097 w 8097"/>
              <a:gd name="connsiteY0" fmla="*/ 20184 h 20184"/>
              <a:gd name="connsiteX1" fmla="*/ 7069 w 8097"/>
              <a:gd name="connsiteY1" fmla="*/ 2813 h 20184"/>
              <a:gd name="connsiteX2" fmla="*/ 4241 w 8097"/>
              <a:gd name="connsiteY2" fmla="*/ 3304 h 20184"/>
              <a:gd name="connsiteX3" fmla="*/ 1617 w 8097"/>
              <a:gd name="connsiteY3" fmla="*/ 7663 h 20184"/>
              <a:gd name="connsiteX4" fmla="*/ 0 w 8097"/>
              <a:gd name="connsiteY4" fmla="*/ 12492 h 20184"/>
              <a:gd name="connsiteX0" fmla="*/ 10000 w 10000"/>
              <a:gd name="connsiteY0" fmla="*/ 9928 h 9928"/>
              <a:gd name="connsiteX1" fmla="*/ 8730 w 10000"/>
              <a:gd name="connsiteY1" fmla="*/ 1322 h 9928"/>
              <a:gd name="connsiteX2" fmla="*/ 4346 w 10000"/>
              <a:gd name="connsiteY2" fmla="*/ 1996 h 9928"/>
              <a:gd name="connsiteX3" fmla="*/ 1997 w 10000"/>
              <a:gd name="connsiteY3" fmla="*/ 3725 h 9928"/>
              <a:gd name="connsiteX4" fmla="*/ 0 w 10000"/>
              <a:gd name="connsiteY4" fmla="*/ 6117 h 9928"/>
              <a:gd name="connsiteX0" fmla="*/ 10000 w 10000"/>
              <a:gd name="connsiteY0" fmla="*/ 8297 h 8297"/>
              <a:gd name="connsiteX1" fmla="*/ 7556 w 10000"/>
              <a:gd name="connsiteY1" fmla="*/ 1332 h 8297"/>
              <a:gd name="connsiteX2" fmla="*/ 4346 w 10000"/>
              <a:gd name="connsiteY2" fmla="*/ 307 h 8297"/>
              <a:gd name="connsiteX3" fmla="*/ 1997 w 10000"/>
              <a:gd name="connsiteY3" fmla="*/ 2049 h 8297"/>
              <a:gd name="connsiteX4" fmla="*/ 0 w 10000"/>
              <a:gd name="connsiteY4" fmla="*/ 4458 h 8297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346 w 10000"/>
              <a:gd name="connsiteY2" fmla="*/ 370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264 h 10264"/>
              <a:gd name="connsiteX1" fmla="*/ 7691 w 10000"/>
              <a:gd name="connsiteY1" fmla="*/ 1605 h 10264"/>
              <a:gd name="connsiteX2" fmla="*/ 4719 w 10000"/>
              <a:gd name="connsiteY2" fmla="*/ 710 h 10264"/>
              <a:gd name="connsiteX3" fmla="*/ 1997 w 10000"/>
              <a:gd name="connsiteY3" fmla="*/ 2734 h 10264"/>
              <a:gd name="connsiteX4" fmla="*/ 0 w 10000"/>
              <a:gd name="connsiteY4" fmla="*/ 5637 h 10264"/>
              <a:gd name="connsiteX0" fmla="*/ 10000 w 10000"/>
              <a:gd name="connsiteY0" fmla="*/ 10239 h 10239"/>
              <a:gd name="connsiteX1" fmla="*/ 7815 w 10000"/>
              <a:gd name="connsiteY1" fmla="*/ 1605 h 10239"/>
              <a:gd name="connsiteX2" fmla="*/ 4719 w 10000"/>
              <a:gd name="connsiteY2" fmla="*/ 685 h 10239"/>
              <a:gd name="connsiteX3" fmla="*/ 1997 w 10000"/>
              <a:gd name="connsiteY3" fmla="*/ 2709 h 10239"/>
              <a:gd name="connsiteX4" fmla="*/ 0 w 10000"/>
              <a:gd name="connsiteY4" fmla="*/ 5612 h 10239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719 w 10000"/>
              <a:gd name="connsiteY2" fmla="*/ 950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9386 h 9386"/>
              <a:gd name="connsiteX1" fmla="*/ 7896 w 10000"/>
              <a:gd name="connsiteY1" fmla="*/ 1939 h 9386"/>
              <a:gd name="connsiteX2" fmla="*/ 4832 w 10000"/>
              <a:gd name="connsiteY2" fmla="*/ 147 h 9386"/>
              <a:gd name="connsiteX3" fmla="*/ 1997 w 10000"/>
              <a:gd name="connsiteY3" fmla="*/ 1856 h 9386"/>
              <a:gd name="connsiteX4" fmla="*/ 0 w 10000"/>
              <a:gd name="connsiteY4" fmla="*/ 4759 h 9386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9353" y="7528"/>
                  <a:pt x="8753" y="3630"/>
                  <a:pt x="7896" y="2066"/>
                </a:cubicBezTo>
                <a:cubicBezTo>
                  <a:pt x="6954" y="356"/>
                  <a:pt x="6036" y="0"/>
                  <a:pt x="4832" y="157"/>
                </a:cubicBezTo>
                <a:cubicBezTo>
                  <a:pt x="3840" y="400"/>
                  <a:pt x="2802" y="1158"/>
                  <a:pt x="1997" y="1977"/>
                </a:cubicBezTo>
                <a:cubicBezTo>
                  <a:pt x="1192" y="2797"/>
                  <a:pt x="561" y="4017"/>
                  <a:pt x="0" y="507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77" name="Freeform 587"/>
          <p:cNvSpPr>
            <a:spLocks/>
          </p:cNvSpPr>
          <p:nvPr/>
        </p:nvSpPr>
        <p:spPr bwMode="auto">
          <a:xfrm rot="21441207">
            <a:off x="2932441" y="3817288"/>
            <a:ext cx="4381732" cy="1718336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  <a:gd name="connsiteX0" fmla="*/ 0 w 10043"/>
              <a:gd name="connsiteY0" fmla="*/ 44507 h 53033"/>
              <a:gd name="connsiteX1" fmla="*/ 1819 w 10043"/>
              <a:gd name="connsiteY1" fmla="*/ 47732 h 53033"/>
              <a:gd name="connsiteX2" fmla="*/ 4770 w 10043"/>
              <a:gd name="connsiteY2" fmla="*/ 49334 h 53033"/>
              <a:gd name="connsiteX3" fmla="*/ 7610 w 10043"/>
              <a:gd name="connsiteY3" fmla="*/ 48422 h 53033"/>
              <a:gd name="connsiteX4" fmla="*/ 9544 w 10043"/>
              <a:gd name="connsiteY4" fmla="*/ 44963 h 53033"/>
              <a:gd name="connsiteX5" fmla="*/ 10043 w 10043"/>
              <a:gd name="connsiteY5" fmla="*/ 0 h 53033"/>
              <a:gd name="connsiteX0" fmla="*/ 0 w 10043"/>
              <a:gd name="connsiteY0" fmla="*/ 44507 h 60254"/>
              <a:gd name="connsiteX1" fmla="*/ 1819 w 10043"/>
              <a:gd name="connsiteY1" fmla="*/ 47732 h 60254"/>
              <a:gd name="connsiteX2" fmla="*/ 4770 w 10043"/>
              <a:gd name="connsiteY2" fmla="*/ 49334 h 60254"/>
              <a:gd name="connsiteX3" fmla="*/ 7803 w 10043"/>
              <a:gd name="connsiteY3" fmla="*/ 59524 h 60254"/>
              <a:gd name="connsiteX4" fmla="*/ 9544 w 10043"/>
              <a:gd name="connsiteY4" fmla="*/ 44963 h 60254"/>
              <a:gd name="connsiteX5" fmla="*/ 10043 w 10043"/>
              <a:gd name="connsiteY5" fmla="*/ 0 h 60254"/>
              <a:gd name="connsiteX0" fmla="*/ 0 w 10043"/>
              <a:gd name="connsiteY0" fmla="*/ 44507 h 62034"/>
              <a:gd name="connsiteX1" fmla="*/ 1819 w 10043"/>
              <a:gd name="connsiteY1" fmla="*/ 47732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  <a:gd name="connsiteX0" fmla="*/ 0 w 10043"/>
              <a:gd name="connsiteY0" fmla="*/ 44507 h 62034"/>
              <a:gd name="connsiteX1" fmla="*/ 1797 w 10043"/>
              <a:gd name="connsiteY1" fmla="*/ 51248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3" h="62034">
                <a:moveTo>
                  <a:pt x="0" y="44507"/>
                </a:moveTo>
                <a:cubicBezTo>
                  <a:pt x="511" y="45714"/>
                  <a:pt x="979" y="48662"/>
                  <a:pt x="1797" y="51248"/>
                </a:cubicBezTo>
                <a:cubicBezTo>
                  <a:pt x="2615" y="53834"/>
                  <a:pt x="3910" y="58642"/>
                  <a:pt x="4911" y="60021"/>
                </a:cubicBezTo>
                <a:cubicBezTo>
                  <a:pt x="5912" y="61400"/>
                  <a:pt x="7031" y="62034"/>
                  <a:pt x="7803" y="59524"/>
                </a:cubicBezTo>
                <a:cubicBezTo>
                  <a:pt x="8575" y="57014"/>
                  <a:pt x="9171" y="54884"/>
                  <a:pt x="9544" y="44963"/>
                </a:cubicBezTo>
                <a:cubicBezTo>
                  <a:pt x="9917" y="35042"/>
                  <a:pt x="10013" y="2008"/>
                  <a:pt x="10043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8" name="Text Box 542"/>
          <p:cNvSpPr txBox="1">
            <a:spLocks noChangeArrowheads="1"/>
          </p:cNvSpPr>
          <p:nvPr/>
        </p:nvSpPr>
        <p:spPr bwMode="auto">
          <a:xfrm>
            <a:off x="5652120" y="5433603"/>
            <a:ext cx="682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109</a:t>
            </a:r>
          </a:p>
        </p:txBody>
      </p:sp>
      <p:sp>
        <p:nvSpPr>
          <p:cNvPr id="579" name="Line 547"/>
          <p:cNvSpPr>
            <a:spLocks noChangeShapeType="1"/>
          </p:cNvSpPr>
          <p:nvPr/>
        </p:nvSpPr>
        <p:spPr bwMode="auto">
          <a:xfrm flipV="1">
            <a:off x="6840252" y="3681028"/>
            <a:ext cx="288032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0" name="Text Box 533"/>
          <p:cNvSpPr txBox="1">
            <a:spLocks noChangeArrowheads="1"/>
          </p:cNvSpPr>
          <p:nvPr/>
        </p:nvSpPr>
        <p:spPr bwMode="auto">
          <a:xfrm>
            <a:off x="6785198" y="4050593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103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581" name="Line 547"/>
          <p:cNvSpPr>
            <a:spLocks noChangeShapeType="1"/>
          </p:cNvSpPr>
          <p:nvPr/>
        </p:nvSpPr>
        <p:spPr bwMode="auto">
          <a:xfrm>
            <a:off x="6948264" y="4545124"/>
            <a:ext cx="792088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2" name="Text Box 533"/>
          <p:cNvSpPr txBox="1">
            <a:spLocks noChangeArrowheads="1"/>
          </p:cNvSpPr>
          <p:nvPr/>
        </p:nvSpPr>
        <p:spPr bwMode="auto">
          <a:xfrm>
            <a:off x="7200292" y="4869160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62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583" name="Freeform 578"/>
          <p:cNvSpPr>
            <a:spLocks/>
          </p:cNvSpPr>
          <p:nvPr/>
        </p:nvSpPr>
        <p:spPr bwMode="auto">
          <a:xfrm rot="19166697">
            <a:off x="2789634" y="4074831"/>
            <a:ext cx="1484000" cy="276999"/>
          </a:xfrm>
          <a:custGeom>
            <a:avLst/>
            <a:gdLst>
              <a:gd name="T0" fmla="*/ 2147483647 w 1202"/>
              <a:gd name="T1" fmla="*/ 2147483647 h 227"/>
              <a:gd name="T2" fmla="*/ 2147483647 w 1202"/>
              <a:gd name="T3" fmla="*/ 2147483647 h 227"/>
              <a:gd name="T4" fmla="*/ 2147483647 w 1202"/>
              <a:gd name="T5" fmla="*/ 2147483647 h 227"/>
              <a:gd name="T6" fmla="*/ 0 w 1202"/>
              <a:gd name="T7" fmla="*/ 0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202"/>
              <a:gd name="T13" fmla="*/ 0 h 227"/>
              <a:gd name="T14" fmla="*/ 1202 w 1202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2" h="227">
                <a:moveTo>
                  <a:pt x="1202" y="227"/>
                </a:moveTo>
                <a:cubicBezTo>
                  <a:pt x="1043" y="164"/>
                  <a:pt x="884" y="102"/>
                  <a:pt x="748" y="68"/>
                </a:cubicBezTo>
                <a:cubicBezTo>
                  <a:pt x="612" y="34"/>
                  <a:pt x="510" y="34"/>
                  <a:pt x="385" y="23"/>
                </a:cubicBezTo>
                <a:cubicBezTo>
                  <a:pt x="260" y="12"/>
                  <a:pt x="130" y="6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84" name="Text Box 537"/>
          <p:cNvSpPr txBox="1">
            <a:spLocks noChangeArrowheads="1"/>
          </p:cNvSpPr>
          <p:nvPr/>
        </p:nvSpPr>
        <p:spPr bwMode="auto">
          <a:xfrm>
            <a:off x="3158319" y="3863144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002060"/>
                </a:solidFill>
              </a:rPr>
              <a:t>32</a:t>
            </a:r>
          </a:p>
        </p:txBody>
      </p:sp>
      <p:sp>
        <p:nvSpPr>
          <p:cNvPr id="585" name="Freeform 576"/>
          <p:cNvSpPr>
            <a:spLocks/>
          </p:cNvSpPr>
          <p:nvPr/>
        </p:nvSpPr>
        <p:spPr bwMode="auto">
          <a:xfrm rot="20673656" flipH="1">
            <a:off x="6773281" y="3636990"/>
            <a:ext cx="1107745" cy="636488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  <a:gd name="connsiteX0" fmla="*/ 10480 w 10480"/>
              <a:gd name="connsiteY0" fmla="*/ 22978 h 23484"/>
              <a:gd name="connsiteX1" fmla="*/ 3284 w 10480"/>
              <a:gd name="connsiteY1" fmla="*/ 19654 h 23484"/>
              <a:gd name="connsiteX2" fmla="*/ 0 w 10480"/>
              <a:gd name="connsiteY2" fmla="*/ 0 h 23484"/>
              <a:gd name="connsiteX0" fmla="*/ 10480 w 10480"/>
              <a:gd name="connsiteY0" fmla="*/ 22978 h 22978"/>
              <a:gd name="connsiteX1" fmla="*/ 3839 w 10480"/>
              <a:gd name="connsiteY1" fmla="*/ 18877 h 22978"/>
              <a:gd name="connsiteX2" fmla="*/ 0 w 10480"/>
              <a:gd name="connsiteY2" fmla="*/ 0 h 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80" h="22978">
                <a:moveTo>
                  <a:pt x="10480" y="22978"/>
                </a:moveTo>
                <a:cubicBezTo>
                  <a:pt x="7711" y="22140"/>
                  <a:pt x="5586" y="22707"/>
                  <a:pt x="3839" y="18877"/>
                </a:cubicBezTo>
                <a:cubicBezTo>
                  <a:pt x="2092" y="15047"/>
                  <a:pt x="564" y="250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7261D2B-592A-4786-88D3-524277A243C1}"/>
              </a:ext>
            </a:extLst>
          </p:cNvPr>
          <p:cNvSpPr/>
          <p:nvPr/>
        </p:nvSpPr>
        <p:spPr>
          <a:xfrm>
            <a:off x="-23813" y="620793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ja-JP" altLang="en-US" dirty="0"/>
              <a:t>（注）上</a:t>
            </a:r>
            <a:r>
              <a:rPr lang="ja-JP" altLang="ja-JP" dirty="0"/>
              <a:t>図の数値には</a:t>
            </a:r>
            <a:r>
              <a:rPr lang="ja-JP" altLang="en-US" dirty="0"/>
              <a:t>石油製品の移動も含む。</a:t>
            </a:r>
            <a:endParaRPr lang="en-US" altLang="ja-JP" dirty="0"/>
          </a:p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BP </a:t>
            </a:r>
            <a:r>
              <a:rPr lang="ja-JP" altLang="en-US" dirty="0"/>
              <a:t>「</a:t>
            </a:r>
            <a:r>
              <a:rPr lang="en-US" altLang="ja-JP" dirty="0"/>
              <a:t>Statistical Review of World Energy 2017</a:t>
            </a:r>
            <a:r>
              <a:rPr lang="ja-JP" altLang="en-US" dirty="0"/>
              <a:t>」を基に作成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>
          <a:solidFill>
            <a:schemeClr val="tx1"/>
          </a:solidFill>
          <a:prstDash val="solid"/>
          <a:round/>
          <a:headEnd/>
          <a:tailEnd type="triangle" w="med" len="med"/>
        </a:ln>
      </a:spPr>
      <a:bodyPr wrap="square">
        <a:spAutoFit/>
      </a:bodyPr>
      <a:lstStyle>
        <a:defPPr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23938</TotalTime>
  <Words>79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小川 英寿</dc:creator>
  <cp:lastModifiedBy>lu</cp:lastModifiedBy>
  <cp:revision>1138</cp:revision>
  <dcterms:created xsi:type="dcterms:W3CDTF">2005-07-11T05:33:56Z</dcterms:created>
  <dcterms:modified xsi:type="dcterms:W3CDTF">2018-01-17T05:28:02Z</dcterms:modified>
</cp:coreProperties>
</file>