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69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6592" autoAdjust="0"/>
  </p:normalViewPr>
  <p:slideViewPr>
    <p:cSldViewPr>
      <p:cViewPr varScale="1">
        <p:scale>
          <a:sx n="73" d="100"/>
          <a:sy n="73" d="100"/>
        </p:scale>
        <p:origin x="1218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02" cy="49323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0"/>
            <a:ext cx="2919302" cy="493237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F11AD77-9FE0-4C58-AE18-7DD84CB60F2C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8" y="4686538"/>
            <a:ext cx="5387667" cy="4439132"/>
          </a:xfrm>
          <a:prstGeom prst="rect">
            <a:avLst/>
          </a:prstGeom>
        </p:spPr>
        <p:txBody>
          <a:bodyPr vert="horz" lIns="90654" tIns="45327" rIns="90654" bIns="45327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501"/>
            <a:ext cx="2919302" cy="49323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1"/>
            <a:ext cx="2919302" cy="49323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E385EBA-73E4-46AB-B4F5-F67725EB44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5501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7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19109-BF5D-4C56-81BE-B2349E7ADCB9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1FF7-1A46-4014-B3DE-4DC106E10B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E911-2712-4F29-AED5-74F78C46B52E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CE019-D194-4457-8C5B-F6189882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AB66-3500-41E8-9B13-2C7BC09B701C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2F7E-26E7-490E-9112-CEB02B20B4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203-1314-49EA-8BD3-BD5D2FBFE44F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E53E7-2762-4572-B4CC-3478C2E5B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4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2BEFE-5308-4B0A-884A-78986ED38B51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1BAF0-3748-4C48-B82C-5396268933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5B5E5-B208-4433-A25C-18994728CBB3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AA81A-B295-4B4E-A8EE-E913E264E7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D674-CDD4-497F-AD89-FB34B4D49080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D182-90EB-49B0-BB5A-B6F2A1220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30358-F6DB-487B-AAE3-5686DE0F99F9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4043F-A6D2-4075-9B2C-D2DEB24002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9E69-3E58-42C1-BD24-456AF82D246E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8538F-B130-485C-B56F-84A9C63341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B743F-BECD-458E-A902-AA6D14A5DDE4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EFA1B-262C-4145-ABAF-63520B5005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2A15-771A-42A8-99AB-C805A6DE683C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EAF86-DC87-444A-8C81-8084F7DB07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9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43133E1-4DAC-415D-A246-0462EECCC9E2}" type="datetimeFigureOut">
              <a:rPr lang="ja-JP" altLang="en-US"/>
              <a:pPr>
                <a:defRPr/>
              </a:pPr>
              <a:t>2018/4/3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9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9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1742F8-BA5C-4F92-9CAE-48B1591B19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96"/>
          <p:cNvSpPr>
            <a:spLocks noChangeArrowheads="1"/>
          </p:cNvSpPr>
          <p:nvPr/>
        </p:nvSpPr>
        <p:spPr bwMode="auto">
          <a:xfrm>
            <a:off x="1136575" y="1184969"/>
            <a:ext cx="7783841" cy="17801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algn="ctr">
            <a:solidFill>
              <a:schemeClr val="accent3"/>
            </a:solidFill>
            <a:round/>
            <a:headEnd/>
            <a:tailEnd/>
          </a:ln>
          <a:extLst/>
        </p:spPr>
        <p:txBody>
          <a:bodyPr/>
          <a:lstStyle>
            <a:lvl1pPr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9pPr>
          </a:lstStyle>
          <a:p>
            <a:pPr algn="ctr" eaLnBrk="1" hangingPunct="1"/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1136575" y="1828020"/>
            <a:ext cx="7760093" cy="425088"/>
          </a:xfrm>
          <a:prstGeom prst="rightArrow">
            <a:avLst>
              <a:gd name="adj1" fmla="val 55768"/>
              <a:gd name="adj2" fmla="val 67007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0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19"/>
          <p:cNvSpPr txBox="1">
            <a:spLocks noChangeArrowheads="1"/>
          </p:cNvSpPr>
          <p:nvPr/>
        </p:nvSpPr>
        <p:spPr bwMode="auto">
          <a:xfrm>
            <a:off x="4520951" y="1317922"/>
            <a:ext cx="916666" cy="151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探査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（噴気試験等）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0"/>
          <p:cNvSpPr txBox="1">
            <a:spLocks noChangeArrowheads="1"/>
          </p:cNvSpPr>
          <p:nvPr/>
        </p:nvSpPr>
        <p:spPr bwMode="auto">
          <a:xfrm>
            <a:off x="6866408" y="1318817"/>
            <a:ext cx="1542975" cy="15465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開発事業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（発電設備の設置等）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08583" y="1318816"/>
            <a:ext cx="3153196" cy="15234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txBody>
          <a:bodyPr wrap="square" lIns="72000" rIns="72000">
            <a:spAutoFit/>
          </a:bodyPr>
          <a:lstStyle/>
          <a:p>
            <a:pPr algn="ctr">
              <a:defRPr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初期調査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地表調査／掘削調査）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4448943" y="1403916"/>
            <a:ext cx="0" cy="4925995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6753199" y="1403915"/>
            <a:ext cx="0" cy="4925996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4" descr="C:\Users\matsumoto\Pictures\図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22"/>
          <a:stretch>
            <a:fillRect/>
          </a:stretch>
        </p:blipFill>
        <p:spPr bwMode="auto">
          <a:xfrm>
            <a:off x="1884961" y="1891102"/>
            <a:ext cx="743531" cy="81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83" y="1890328"/>
            <a:ext cx="731429" cy="817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6" descr="http://livedoor.blogimg.jp/ryoei_hatayama/imgs/3/9/39512db8.jpg?ae3d841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954" y="1890328"/>
            <a:ext cx="724657" cy="83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010" y="1860807"/>
            <a:ext cx="650352" cy="73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 descr="C:\Users\KYAC2417\AppData\Local\Microsoft\Windows\Temporary Internet Files\Content.Outlook\2V3WVF43\mori（送付用）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480" y="2255599"/>
            <a:ext cx="739041" cy="51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3375729" y="3852772"/>
            <a:ext cx="1001206" cy="660407"/>
            <a:chOff x="3944888" y="3076376"/>
            <a:chExt cx="1001206" cy="660407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3944888" y="3076376"/>
              <a:ext cx="1001206" cy="6604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小安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（秋田県湯沢市）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4" name="テキスト ボックス 114"/>
            <p:cNvSpPr txBox="1">
              <a:spLocks noChangeArrowheads="1"/>
            </p:cNvSpPr>
            <p:nvPr/>
          </p:nvSpPr>
          <p:spPr bwMode="auto">
            <a:xfrm>
              <a:off x="4013691" y="3076376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おやす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107522" y="3852772"/>
            <a:ext cx="1063772" cy="660407"/>
            <a:chOff x="2331659" y="3061958"/>
            <a:chExt cx="1063772" cy="660407"/>
          </a:xfrm>
        </p:grpSpPr>
        <p:sp>
          <p:nvSpPr>
            <p:cNvPr id="55" name="正方形/長方形 54"/>
            <p:cNvSpPr/>
            <p:nvPr/>
          </p:nvSpPr>
          <p:spPr bwMode="auto">
            <a:xfrm>
              <a:off x="2331659" y="3061958"/>
              <a:ext cx="1063772" cy="6604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ニセコ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（北海道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ニセコ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町）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テキスト ボックス 114"/>
            <p:cNvSpPr txBox="1">
              <a:spLocks noChangeArrowheads="1"/>
            </p:cNvSpPr>
            <p:nvPr/>
          </p:nvSpPr>
          <p:spPr bwMode="auto">
            <a:xfrm>
              <a:off x="2572845" y="3068960"/>
              <a:ext cx="5813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にせこ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3375729" y="3068960"/>
            <a:ext cx="1001206" cy="662258"/>
            <a:chOff x="4520952" y="3846612"/>
            <a:chExt cx="1001206" cy="662258"/>
          </a:xfrm>
        </p:grpSpPr>
        <p:sp>
          <p:nvSpPr>
            <p:cNvPr id="64" name="正方形/長方形 63"/>
            <p:cNvSpPr/>
            <p:nvPr/>
          </p:nvSpPr>
          <p:spPr bwMode="auto">
            <a:xfrm>
              <a:off x="4520952" y="3860560"/>
              <a:ext cx="1001206" cy="64831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南茅部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（北海道函館市）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6" name="テキスト ボックス 114"/>
            <p:cNvSpPr txBox="1">
              <a:spLocks noChangeArrowheads="1"/>
            </p:cNvSpPr>
            <p:nvPr/>
          </p:nvSpPr>
          <p:spPr bwMode="auto">
            <a:xfrm>
              <a:off x="4585276" y="3846612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みなみかやべ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232405" y="3852772"/>
            <a:ext cx="1099171" cy="660407"/>
            <a:chOff x="2509214" y="3860560"/>
            <a:chExt cx="1099171" cy="660407"/>
          </a:xfrm>
        </p:grpSpPr>
        <p:sp>
          <p:nvSpPr>
            <p:cNvPr id="78" name="正方形/長方形 77"/>
            <p:cNvSpPr/>
            <p:nvPr/>
          </p:nvSpPr>
          <p:spPr bwMode="auto">
            <a:xfrm>
              <a:off x="2509214" y="3860560"/>
              <a:ext cx="1099171" cy="6604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南阿蘇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（熊本県南阿蘇村）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9" name="テキスト ボックス 114"/>
            <p:cNvSpPr txBox="1">
              <a:spLocks noChangeArrowheads="1"/>
            </p:cNvSpPr>
            <p:nvPr/>
          </p:nvSpPr>
          <p:spPr bwMode="auto">
            <a:xfrm>
              <a:off x="2567454" y="3860560"/>
              <a:ext cx="9826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みなみあそ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1107522" y="4651003"/>
            <a:ext cx="1063772" cy="647912"/>
            <a:chOff x="2331659" y="3860189"/>
            <a:chExt cx="1063772" cy="647912"/>
          </a:xfrm>
        </p:grpSpPr>
        <p:sp>
          <p:nvSpPr>
            <p:cNvPr id="80" name="正方形/長方形 79"/>
            <p:cNvSpPr/>
            <p:nvPr/>
          </p:nvSpPr>
          <p:spPr bwMode="auto">
            <a:xfrm>
              <a:off x="2331659" y="3860189"/>
              <a:ext cx="1063772" cy="6479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>
                <a:defRPr/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涌蓋山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東部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（大分県九重町）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1" name="テキスト ボックス 114"/>
            <p:cNvSpPr txBox="1">
              <a:spLocks noChangeArrowheads="1"/>
            </p:cNvSpPr>
            <p:nvPr/>
          </p:nvSpPr>
          <p:spPr bwMode="auto">
            <a:xfrm>
              <a:off x="2360712" y="3861048"/>
              <a:ext cx="72566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わいたさん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232405" y="4646300"/>
            <a:ext cx="1099170" cy="652614"/>
            <a:chOff x="3377628" y="4653716"/>
            <a:chExt cx="1099170" cy="652614"/>
          </a:xfrm>
        </p:grpSpPr>
        <p:sp>
          <p:nvSpPr>
            <p:cNvPr id="82" name="正方形/長方形 81"/>
            <p:cNvSpPr/>
            <p:nvPr/>
          </p:nvSpPr>
          <p:spPr bwMode="auto">
            <a:xfrm>
              <a:off x="3377628" y="4659499"/>
              <a:ext cx="1099170" cy="6468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磐梯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（福島県磐梯町）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3" name="テキスト ボックス 114"/>
            <p:cNvSpPr txBox="1">
              <a:spLocks noChangeArrowheads="1"/>
            </p:cNvSpPr>
            <p:nvPr/>
          </p:nvSpPr>
          <p:spPr bwMode="auto">
            <a:xfrm>
              <a:off x="3426138" y="4653716"/>
              <a:ext cx="98268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ばんだい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232405" y="3076402"/>
            <a:ext cx="1099170" cy="638547"/>
            <a:chOff x="2485678" y="3074476"/>
            <a:chExt cx="1099170" cy="638547"/>
          </a:xfrm>
        </p:grpSpPr>
        <p:sp>
          <p:nvSpPr>
            <p:cNvPr id="84" name="正方形/長方形 83"/>
            <p:cNvSpPr/>
            <p:nvPr/>
          </p:nvSpPr>
          <p:spPr bwMode="auto">
            <a:xfrm>
              <a:off x="2485678" y="3080610"/>
              <a:ext cx="1099170" cy="63241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阿女鱒岳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（北海道赤井川村）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5" name="テキスト ボックス 114"/>
            <p:cNvSpPr txBox="1">
              <a:spLocks noChangeArrowheads="1"/>
            </p:cNvSpPr>
            <p:nvPr/>
          </p:nvSpPr>
          <p:spPr bwMode="auto">
            <a:xfrm>
              <a:off x="2593733" y="3074476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err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あめますだけ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064567" y="3068960"/>
            <a:ext cx="1106727" cy="645988"/>
            <a:chOff x="2288704" y="4653716"/>
            <a:chExt cx="1106727" cy="645988"/>
          </a:xfrm>
        </p:grpSpPr>
        <p:sp>
          <p:nvSpPr>
            <p:cNvPr id="86" name="正方形/長方形 85"/>
            <p:cNvSpPr/>
            <p:nvPr/>
          </p:nvSpPr>
          <p:spPr bwMode="auto">
            <a:xfrm>
              <a:off x="2331660" y="4656439"/>
              <a:ext cx="1063771" cy="6432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山下池南部</a:t>
              </a:r>
              <a:endParaRPr lang="en-US" altLang="ja-JP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（大分県由布市）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7" name="テキスト ボックス 114"/>
            <p:cNvSpPr txBox="1">
              <a:spLocks noChangeArrowheads="1"/>
            </p:cNvSpPr>
            <p:nvPr/>
          </p:nvSpPr>
          <p:spPr bwMode="auto">
            <a:xfrm>
              <a:off x="2288704" y="4653716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err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やましたいけ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6" name="グループ化 54"/>
          <p:cNvGrpSpPr>
            <a:grpSpLocks/>
          </p:cNvGrpSpPr>
          <p:nvPr/>
        </p:nvGrpSpPr>
        <p:grpSpPr bwMode="auto">
          <a:xfrm>
            <a:off x="5772071" y="4509120"/>
            <a:ext cx="2449307" cy="1147287"/>
            <a:chOff x="3865104" y="5400986"/>
            <a:chExt cx="2460222" cy="1147142"/>
          </a:xfrm>
        </p:grpSpPr>
        <p:sp>
          <p:nvSpPr>
            <p:cNvPr id="97" name="正方形/長方形 96"/>
            <p:cNvSpPr/>
            <p:nvPr/>
          </p:nvSpPr>
          <p:spPr>
            <a:xfrm>
              <a:off x="3906002" y="5400986"/>
              <a:ext cx="2395245" cy="11471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05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 bwMode="auto">
            <a:xfrm>
              <a:off x="4017598" y="5620235"/>
              <a:ext cx="976042" cy="33342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開発地域名称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（場所）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9" name="テキスト ボックス 114"/>
            <p:cNvSpPr txBox="1">
              <a:spLocks noChangeArrowheads="1"/>
            </p:cNvSpPr>
            <p:nvPr/>
          </p:nvSpPr>
          <p:spPr bwMode="auto">
            <a:xfrm>
              <a:off x="3865104" y="5413667"/>
              <a:ext cx="1152128" cy="215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凡例：</a:t>
              </a:r>
            </a:p>
          </p:txBody>
        </p:sp>
        <p:sp>
          <p:nvSpPr>
            <p:cNvPr id="100" name="正方形/長方形 99"/>
            <p:cNvSpPr/>
            <p:nvPr/>
          </p:nvSpPr>
          <p:spPr bwMode="auto">
            <a:xfrm>
              <a:off x="4017598" y="6064775"/>
              <a:ext cx="990692" cy="3562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36000" rIns="36000"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開発地域名称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（場所）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1" name="テキスト ボックス 114"/>
            <p:cNvSpPr txBox="1">
              <a:spLocks noChangeArrowheads="1"/>
            </p:cNvSpPr>
            <p:nvPr/>
          </p:nvSpPr>
          <p:spPr bwMode="auto">
            <a:xfrm>
              <a:off x="4992462" y="5639455"/>
              <a:ext cx="1332864" cy="338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国立・国定公園案件</a:t>
              </a:r>
              <a:endParaRPr lang="en-US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第１・２・３種地</a:t>
              </a:r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域内）</a:t>
              </a:r>
            </a:p>
          </p:txBody>
        </p:sp>
        <p:sp>
          <p:nvSpPr>
            <p:cNvPr id="102" name="テキスト ボックス 114"/>
            <p:cNvSpPr txBox="1">
              <a:spLocks noChangeArrowheads="1"/>
            </p:cNvSpPr>
            <p:nvPr/>
          </p:nvSpPr>
          <p:spPr bwMode="auto">
            <a:xfrm>
              <a:off x="5000164" y="6082559"/>
              <a:ext cx="1237145" cy="338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第２・３種地域外案件</a:t>
              </a:r>
              <a:endParaRPr lang="en-US" altLang="ja-JP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/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（普通地域含む）</a:t>
              </a:r>
            </a:p>
          </p:txBody>
        </p:sp>
      </p:grpSp>
      <p:sp>
        <p:nvSpPr>
          <p:cNvPr id="114" name="正方形/長方形 113"/>
          <p:cNvSpPr/>
          <p:nvPr/>
        </p:nvSpPr>
        <p:spPr bwMode="auto">
          <a:xfrm>
            <a:off x="5757337" y="1317922"/>
            <a:ext cx="888378" cy="15210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  <a:headEnd/>
            <a:tailEnd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 anchor="t"/>
          <a:lstStyle/>
          <a:p>
            <a:pPr algn="ctr"/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環境アセス</a:t>
            </a:r>
            <a:endParaRPr kumimoji="0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2" name="Picture 7" descr="P:\【燃料政策企画室】共有フォルダ\18／地熱資源\20．何でも\写真等\河川調査tab1_pic1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665" y="2067801"/>
            <a:ext cx="739721" cy="58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8" name="直線コネクタ 87"/>
          <p:cNvCxnSpPr/>
          <p:nvPr/>
        </p:nvCxnSpPr>
        <p:spPr>
          <a:xfrm>
            <a:off x="5579666" y="1404607"/>
            <a:ext cx="0" cy="4925995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角丸四角形 76"/>
          <p:cNvSpPr/>
          <p:nvPr/>
        </p:nvSpPr>
        <p:spPr>
          <a:xfrm>
            <a:off x="5480064" y="1308978"/>
            <a:ext cx="199204" cy="1522146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36000" tIns="36000" rIns="36000" bIns="36000" anchor="ctr" anchorCtr="1"/>
          <a:lstStyle/>
          <a:p>
            <a:pPr marL="180975" indent="-180975" algn="ctr">
              <a:defRPr/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事業化判断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5697323" y="3068960"/>
            <a:ext cx="1001206" cy="662258"/>
            <a:chOff x="4520952" y="3846612"/>
            <a:chExt cx="1001206" cy="662258"/>
          </a:xfrm>
        </p:grpSpPr>
        <p:sp>
          <p:nvSpPr>
            <p:cNvPr id="59" name="正方形/長方形 58"/>
            <p:cNvSpPr/>
            <p:nvPr/>
          </p:nvSpPr>
          <p:spPr bwMode="auto">
            <a:xfrm>
              <a:off x="4520952" y="3860560"/>
              <a:ext cx="1001206" cy="64831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安比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岩手県八幡平市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テキスト ボックス 114"/>
            <p:cNvSpPr txBox="1">
              <a:spLocks noChangeArrowheads="1"/>
            </p:cNvSpPr>
            <p:nvPr/>
          </p:nvSpPr>
          <p:spPr bwMode="auto">
            <a:xfrm>
              <a:off x="4585276" y="3846612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</a:t>
              </a:r>
              <a:r>
                <a:rPr lang="ja-JP" altLang="en-US" sz="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っぴ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7252315" y="3079232"/>
            <a:ext cx="1001206" cy="662260"/>
            <a:chOff x="4520952" y="3846610"/>
            <a:chExt cx="1001206" cy="662260"/>
          </a:xfrm>
        </p:grpSpPr>
        <p:sp>
          <p:nvSpPr>
            <p:cNvPr id="62" name="正方形/長方形 61"/>
            <p:cNvSpPr/>
            <p:nvPr/>
          </p:nvSpPr>
          <p:spPr bwMode="auto">
            <a:xfrm>
              <a:off x="4520952" y="3860560"/>
              <a:ext cx="1001206" cy="64831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松尾八幡平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岩手県八幡平市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テキスト ボックス 114"/>
            <p:cNvSpPr txBox="1">
              <a:spLocks noChangeArrowheads="1"/>
            </p:cNvSpPr>
            <p:nvPr/>
          </p:nvSpPr>
          <p:spPr bwMode="auto">
            <a:xfrm>
              <a:off x="4546349" y="3846610"/>
              <a:ext cx="94034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まつおはちまん</a:t>
              </a:r>
              <a:r>
                <a:rPr lang="ja-JP" altLang="en-US" sz="800" dirty="0" err="1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たい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7245354" y="3809798"/>
            <a:ext cx="1001206" cy="662258"/>
            <a:chOff x="4520952" y="3846612"/>
            <a:chExt cx="1001206" cy="662258"/>
          </a:xfrm>
        </p:grpSpPr>
        <p:sp>
          <p:nvSpPr>
            <p:cNvPr id="67" name="正方形/長方形 66"/>
            <p:cNvSpPr/>
            <p:nvPr/>
          </p:nvSpPr>
          <p:spPr bwMode="auto">
            <a:xfrm>
              <a:off x="4520952" y="3860560"/>
              <a:ext cx="1001206" cy="64831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山葵</a:t>
              </a:r>
              <a:r>
                <a:rPr lang="ja-JP" altLang="en-US" sz="1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沢</a:t>
              </a:r>
              <a:endParaRPr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秋田県湯沢市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endPara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テキスト ボックス 114"/>
            <p:cNvSpPr txBox="1">
              <a:spLocks noChangeArrowheads="1"/>
            </p:cNvSpPr>
            <p:nvPr/>
          </p:nvSpPr>
          <p:spPr bwMode="auto">
            <a:xfrm>
              <a:off x="4585276" y="3846612"/>
              <a:ext cx="8636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8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わさび</a:t>
              </a:r>
              <a:r>
                <a:rPr lang="ja-JP" altLang="en-US" sz="800" dirty="0" err="1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ざ</a:t>
              </a:r>
              <a:r>
                <a:rPr lang="ja-JP" altLang="en-US" sz="800" dirty="0" err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わ</a:t>
              </a:r>
              <a:endParaRPr lang="ja-JP" altLang="en-US" sz="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>
            <a:off x="1136576" y="1052736"/>
            <a:ext cx="331236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flipV="1">
            <a:off x="4448405" y="1052736"/>
            <a:ext cx="1031659" cy="669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V="1">
            <a:off x="5697323" y="1059429"/>
            <a:ext cx="1055876" cy="641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V="1">
            <a:off x="6778141" y="1059429"/>
            <a:ext cx="1631242" cy="215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484476" y="729159"/>
            <a:ext cx="668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約５年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696968" y="718822"/>
            <a:ext cx="668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889104" y="729855"/>
            <a:ext cx="904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360967" y="718822"/>
            <a:ext cx="904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左右矢印 23"/>
          <p:cNvSpPr/>
          <p:nvPr/>
        </p:nvSpPr>
        <p:spPr>
          <a:xfrm>
            <a:off x="992560" y="5805264"/>
            <a:ext cx="3413574" cy="432048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想定最大出力　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kW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40832" y="5096217"/>
            <a:ext cx="936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左右矢印 104"/>
          <p:cNvSpPr/>
          <p:nvPr/>
        </p:nvSpPr>
        <p:spPr>
          <a:xfrm>
            <a:off x="5643882" y="5805264"/>
            <a:ext cx="3276534" cy="432048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想定最大出力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kW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882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2012-12-03T17:20:23Z</dcterms:created>
  <dcterms:modified xsi:type="dcterms:W3CDTF">2018-04-03T01:12:32Z</dcterms:modified>
</cp:coreProperties>
</file>