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243" r:id="rId1"/>
    <p:sldMasterId id="2147484356" r:id="rId2"/>
    <p:sldMasterId id="2147486217" r:id="rId3"/>
    <p:sldMasterId id="2147486229" r:id="rId4"/>
    <p:sldMasterId id="2147486292" r:id="rId5"/>
    <p:sldMasterId id="2147486307" r:id="rId6"/>
    <p:sldMasterId id="2147486323" r:id="rId7"/>
    <p:sldMasterId id="2147486426" r:id="rId8"/>
  </p:sldMasterIdLst>
  <p:notesMasterIdLst>
    <p:notesMasterId r:id="rId10"/>
  </p:notesMasterIdLst>
  <p:handoutMasterIdLst>
    <p:handoutMasterId r:id="rId11"/>
  </p:handoutMasterIdLst>
  <p:sldIdLst>
    <p:sldId id="2458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7767" autoAdjust="0"/>
  </p:normalViewPr>
  <p:slideViewPr>
    <p:cSldViewPr>
      <p:cViewPr varScale="1">
        <p:scale>
          <a:sx n="111" d="100"/>
          <a:sy n="111" d="100"/>
        </p:scale>
        <p:origin x="1452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KCA3340\AppData\Local\Microsoft\Windows\INetCache\Content.Outlook\0YAMEMGI\&#26032;&#12456;&#12493;&#35506;_213-2-16%20&#39080;&#21147;&#30330;&#38651;&#23566;&#20837;&#37327;&#12398;&#22269;&#38555;&#27604;&#36611;&#65288;2017&#24180;&#26411;&#26178;&#28857;&#6528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>
                <a:latin typeface="ＭＳ Ｐゴシック" pitchFamily="50" charset="-128"/>
                <a:ea typeface="ＭＳ Ｐゴシック" pitchFamily="50" charset="-128"/>
              </a:defRPr>
            </a:pPr>
            <a:r>
              <a:rPr lang="ja-JP" altLang="en-US" sz="1800" b="0">
                <a:latin typeface="ＭＳ Ｐゴシック" pitchFamily="50" charset="-128"/>
                <a:ea typeface="ＭＳ Ｐゴシック" pitchFamily="50" charset="-128"/>
              </a:rPr>
              <a:t>世界計</a:t>
            </a:r>
            <a:endParaRPr lang="en-US" altLang="ja-JP" sz="1800" b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 sz="1800" b="0">
                <a:latin typeface="ＭＳ Ｐゴシック" pitchFamily="50" charset="-128"/>
                <a:ea typeface="ＭＳ Ｐゴシック" pitchFamily="50" charset="-128"/>
              </a:defRPr>
            </a:pPr>
            <a:r>
              <a:rPr lang="en-US" altLang="ja-JP" sz="1800" b="0">
                <a:latin typeface="ＭＳ Ｐゴシック" pitchFamily="50" charset="-128"/>
                <a:ea typeface="ＭＳ Ｐゴシック" pitchFamily="50" charset="-128"/>
              </a:rPr>
              <a:t>5</a:t>
            </a:r>
            <a:r>
              <a:rPr lang="ja-JP" altLang="en-US" sz="1800" b="0">
                <a:latin typeface="ＭＳ Ｐゴシック" pitchFamily="50" charset="-128"/>
                <a:ea typeface="ＭＳ Ｐゴシック" pitchFamily="50" charset="-128"/>
              </a:rPr>
              <a:t>億</a:t>
            </a:r>
            <a:r>
              <a:rPr lang="en-US" altLang="ja-JP" sz="1800" b="0">
                <a:latin typeface="ＭＳ Ｐゴシック" pitchFamily="50" charset="-128"/>
                <a:ea typeface="ＭＳ Ｐゴシック" pitchFamily="50" charset="-128"/>
              </a:rPr>
              <a:t>3,958</a:t>
            </a:r>
            <a:r>
              <a:rPr lang="ja-JP" altLang="en-US" sz="1800" b="0">
                <a:latin typeface="ＭＳ Ｐゴシック" pitchFamily="50" charset="-128"/>
                <a:ea typeface="ＭＳ Ｐゴシック" pitchFamily="50" charset="-128"/>
              </a:rPr>
              <a:t>万</a:t>
            </a:r>
            <a:r>
              <a:rPr lang="en-US" altLang="ja-JP" sz="1800" b="0">
                <a:latin typeface="ＭＳ Ｐゴシック" pitchFamily="50" charset="-128"/>
                <a:ea typeface="ＭＳ Ｐゴシック" pitchFamily="50" charset="-128"/>
              </a:rPr>
              <a:t>kW</a:t>
            </a:r>
          </a:p>
        </c:rich>
      </c:tx>
      <c:layout>
        <c:manualLayout>
          <c:xMode val="edge"/>
          <c:yMode val="edge"/>
          <c:x val="0.42724700899413809"/>
          <c:y val="0.44377702584035267"/>
        </c:manualLayout>
      </c:layout>
      <c:overlay val="1"/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EDA-49B0-B168-A0830CF6D59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EDA-49B0-B168-A0830CF6D59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EDA-49B0-B168-A0830CF6D59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EDA-49B0-B168-A0830CF6D59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EDA-49B0-B168-A0830CF6D59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6EDA-49B0-B168-A0830CF6D59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6EDA-49B0-B168-A0830CF6D59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6EDA-49B0-B168-A0830CF6D59F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6EDA-49B0-B168-A0830CF6D59F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6EDA-49B0-B168-A0830CF6D59F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6EDA-49B0-B168-A0830CF6D59F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6EDA-49B0-B168-A0830CF6D59F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C-6EDA-49B0-B168-A0830CF6D59F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D-6EDA-49B0-B168-A0830CF6D59F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E-6EDA-49B0-B168-A0830CF6D59F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F-6EDA-49B0-B168-A0830CF6D59F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0-6EDA-49B0-B168-A0830CF6D59F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11-6EDA-49B0-B168-A0830CF6D59F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12-6EDA-49B0-B168-A0830CF6D59F}"/>
              </c:ext>
            </c:extLst>
          </c:dPt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013-6EDA-49B0-B168-A0830CF6D59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baseline="0"/>
                      <a:t>中国
</a:t>
                    </a:r>
                    <a:r>
                      <a:rPr lang="en-US" altLang="ja-JP" baseline="0"/>
                      <a:t>34.9%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DA-49B0-B168-A0830CF6D59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ja-JP" altLang="en-US" baseline="0"/>
                      <a:t>米国
</a:t>
                    </a:r>
                    <a:r>
                      <a:rPr lang="en-US" altLang="ja-JP" baseline="0"/>
                      <a:t>16.5%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DA-49B0-B168-A0830CF6D59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ja-JP" altLang="en-US" baseline="0"/>
                      <a:t>ドイツ
</a:t>
                    </a:r>
                    <a:r>
                      <a:rPr lang="en-US" altLang="ja-JP" baseline="0"/>
                      <a:t>10.4%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EDA-49B0-B168-A0830CF6D59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ja-JP" altLang="en-US" baseline="0"/>
                      <a:t>インド
</a:t>
                    </a:r>
                    <a:r>
                      <a:rPr lang="en-US" altLang="ja-JP" baseline="0"/>
                      <a:t>6.1%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DA-49B0-B168-A0830CF6D59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ja-JP" altLang="en-US" baseline="0"/>
                      <a:t>スペイン
</a:t>
                    </a:r>
                    <a:r>
                      <a:rPr lang="en-US" altLang="ja-JP" baseline="0"/>
                      <a:t>4.3%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EDA-49B0-B168-A0830CF6D59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英国 </a:t>
                    </a:r>
                    <a:r>
                      <a:rPr lang="en-US" altLang="ja-JP" baseline="0"/>
                      <a:t>3.5%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EDA-49B0-B168-A0830CF6D59F}"/>
                </c:ext>
              </c:extLst>
            </c:dLbl>
            <c:dLbl>
              <c:idx val="6"/>
              <c:layout/>
              <c:numFmt formatCode="0.0%" sourceLinked="0"/>
              <c:spPr/>
              <c:txPr>
                <a:bodyPr/>
                <a:lstStyle/>
                <a:p>
                  <a:pPr>
                    <a:defRPr sz="1400">
                      <a:ln w="3175">
                        <a:noFill/>
                      </a:ln>
                      <a:solidFill>
                        <a:schemeClr val="tx1"/>
                      </a:solidFill>
                      <a:latin typeface="ＭＳ Ｐゴシック" pitchFamily="50" charset="-128"/>
                      <a:ea typeface="ＭＳ Ｐゴシック" pitchFamily="50" charset="-128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EDA-49B0-B168-A0830CF6D59F}"/>
                </c:ext>
              </c:extLst>
            </c:dLbl>
            <c:dLbl>
              <c:idx val="7"/>
              <c:layout>
                <c:manualLayout>
                  <c:x val="-3.9304933037216504E-3"/>
                  <c:y val="2.094133837665896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>
                      <a:ln w="3175">
                        <a:noFill/>
                      </a:ln>
                      <a:solidFill>
                        <a:schemeClr val="tx1"/>
                      </a:solidFill>
                      <a:latin typeface="ＭＳ Ｐゴシック" pitchFamily="50" charset="-128"/>
                      <a:ea typeface="ＭＳ Ｐゴシック" pitchFamily="50" charset="-128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EDA-49B0-B168-A0830CF6D59F}"/>
                </c:ext>
              </c:extLst>
            </c:dLbl>
            <c:dLbl>
              <c:idx val="8"/>
              <c:layout>
                <c:manualLayout>
                  <c:x val="-0.15572383510439886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カナダ </a:t>
                    </a:r>
                    <a:r>
                      <a:rPr lang="en-US" altLang="ja-JP" baseline="0"/>
                      <a:t>2.3%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EDA-49B0-B168-A0830CF6D59F}"/>
                </c:ext>
              </c:extLst>
            </c:dLbl>
            <c:dLbl>
              <c:idx val="9"/>
              <c:layout>
                <c:manualLayout>
                  <c:x val="-0.15435784373107209"/>
                  <c:y val="-1.674713737705863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イタリア </a:t>
                    </a:r>
                    <a:r>
                      <a:rPr lang="en-US" altLang="ja-JP" baseline="0"/>
                      <a:t>1.8%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EDA-49B0-B168-A0830CF6D59F}"/>
                </c:ext>
              </c:extLst>
            </c:dLbl>
            <c:dLbl>
              <c:idx val="10"/>
              <c:layout>
                <c:manualLayout>
                  <c:x val="-0.14616184522956735"/>
                  <c:y val="-4.395904342352437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>
                      <a:ln w="3175">
                        <a:noFill/>
                      </a:ln>
                      <a:solidFill>
                        <a:schemeClr val="tx1"/>
                      </a:solidFill>
                      <a:latin typeface="ＭＳ Ｐゴシック" pitchFamily="50" charset="-128"/>
                      <a:ea typeface="ＭＳ Ｐゴシック" pitchFamily="50" charset="-128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EDA-49B0-B168-A0830CF6D59F}"/>
                </c:ext>
              </c:extLst>
            </c:dLbl>
            <c:dLbl>
              <c:idx val="11"/>
              <c:layout>
                <c:manualLayout>
                  <c:x val="-0.13659985535473584"/>
                  <c:y val="-6.907849680839543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>
                      <a:ln w="3175">
                        <a:noFill/>
                      </a:ln>
                      <a:solidFill>
                        <a:schemeClr val="tx1"/>
                      </a:solidFill>
                      <a:latin typeface="ＭＳ Ｐゴシック" pitchFamily="50" charset="-128"/>
                      <a:ea typeface="ＭＳ Ｐゴシック" pitchFamily="50" charset="-128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EDA-49B0-B168-A0830CF6D59F}"/>
                </c:ext>
              </c:extLst>
            </c:dLbl>
            <c:dLbl>
              <c:idx val="12"/>
              <c:layout>
                <c:manualLayout>
                  <c:x val="-0.1475278437831147"/>
                  <c:y val="-9.210466241119391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>
                      <a:ln w="3175">
                        <a:noFill/>
                      </a:ln>
                      <a:solidFill>
                        <a:schemeClr val="tx1"/>
                      </a:solidFill>
                      <a:latin typeface="ＭＳ Ｐゴシック" pitchFamily="50" charset="-128"/>
                      <a:ea typeface="ＭＳ Ｐゴシック" pitchFamily="50" charset="-128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EDA-49B0-B168-A0830CF6D59F}"/>
                </c:ext>
              </c:extLst>
            </c:dLbl>
            <c:dLbl>
              <c:idx val="13"/>
              <c:layout>
                <c:manualLayout>
                  <c:x val="-0.14206384956892529"/>
                  <c:y val="-0.11722411579606498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デンマーク </a:t>
                    </a:r>
                    <a:r>
                      <a:rPr lang="en-US" altLang="ja-JP" baseline="0"/>
                      <a:t>1.0%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EDA-49B0-B168-A0830CF6D59F}"/>
                </c:ext>
              </c:extLst>
            </c:dLbl>
            <c:dLbl>
              <c:idx val="14"/>
              <c:layout>
                <c:manualLayout>
                  <c:x val="-0.12430586837280962"/>
                  <c:y val="-0.14443702178881826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ポルトガル </a:t>
                    </a:r>
                    <a:r>
                      <a:rPr lang="en-US" altLang="ja-JP" baseline="0"/>
                      <a:t>1.0%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EDA-49B0-B168-A0830CF6D59F}"/>
                </c:ext>
              </c:extLst>
            </c:dLbl>
            <c:dLbl>
              <c:idx val="15"/>
              <c:layout>
                <c:manualLayout>
                  <c:x val="-0.14896399488525475"/>
                  <c:y val="-0.17374289752242508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豪州 </a:t>
                    </a:r>
                    <a:r>
                      <a:rPr lang="en-US" altLang="ja-JP" baseline="0"/>
                      <a:t>0.8%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EDA-49B0-B168-A0830CF6D59F}"/>
                </c:ext>
              </c:extLst>
            </c:dLbl>
            <c:dLbl>
              <c:idx val="16"/>
              <c:layout>
                <c:manualLayout>
                  <c:x val="-7.9234434834989889E-2"/>
                  <c:y val="-0.1967690123640205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オランダ </a:t>
                    </a:r>
                    <a:r>
                      <a:rPr lang="en-US" altLang="ja-JP" baseline="0"/>
                      <a:t>0.8%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EDA-49B0-B168-A0830CF6D59F}"/>
                </c:ext>
              </c:extLst>
            </c:dLbl>
            <c:dLbl>
              <c:idx val="17"/>
              <c:layout>
                <c:manualLayout>
                  <c:x val="4.5080353685297538E-2"/>
                  <c:y val="-0.1989473249806038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>
                      <a:ln w="3175">
                        <a:noFill/>
                      </a:ln>
                      <a:solidFill>
                        <a:schemeClr val="tx1"/>
                      </a:solidFill>
                      <a:latin typeface="ＭＳ Ｐゴシック" pitchFamily="50" charset="-128"/>
                      <a:ea typeface="ＭＳ Ｐゴシック" pitchFamily="50" charset="-128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EDA-49B0-B168-A0830CF6D59F}"/>
                </c:ext>
              </c:extLst>
            </c:dLbl>
            <c:dLbl>
              <c:idx val="18"/>
              <c:layout>
                <c:manualLayout>
                  <c:x val="2.6916481593646947E-3"/>
                  <c:y val="-2.326489408604144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日本
</a:t>
                    </a:r>
                    <a:r>
                      <a:rPr lang="en-US" altLang="ja-JP" baseline="0"/>
                      <a:t>0.6%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EDA-49B0-B168-A0830CF6D59F}"/>
                </c:ext>
              </c:extLst>
            </c:dLbl>
            <c:dLbl>
              <c:idx val="19"/>
              <c:layout>
                <c:manualLayout>
                  <c:x val="9.5726495726495726E-3"/>
                  <c:y val="-1.6745159602302478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defRPr>
                    </a:pPr>
                    <a:r>
                      <a:rPr lang="ja-JP" altLang="en-US" baseline="0"/>
                      <a:t>その他
</a:t>
                    </a:r>
                    <a:r>
                      <a:rPr lang="en-US" altLang="ja-JP" baseline="0"/>
                      <a:t>6.7%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EDA-49B0-B168-A0830CF6D59F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n w="3175">
                      <a:noFill/>
                    </a:ln>
                    <a:solidFill>
                      <a:schemeClr val="tx1"/>
                    </a:solidFill>
                    <a:latin typeface="ＭＳ Ｐゴシック" pitchFamily="50" charset="-128"/>
                    <a:ea typeface="ＭＳ Ｐゴシック" pitchFamily="50" charset="-128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データ!$B$4:$B$23</c:f>
              <c:strCache>
                <c:ptCount val="20"/>
                <c:pt idx="0">
                  <c:v>中国</c:v>
                </c:pt>
                <c:pt idx="1">
                  <c:v>米国</c:v>
                </c:pt>
                <c:pt idx="2">
                  <c:v>ドイツ</c:v>
                </c:pt>
                <c:pt idx="3">
                  <c:v>インド</c:v>
                </c:pt>
                <c:pt idx="4">
                  <c:v>スペイン</c:v>
                </c:pt>
                <c:pt idx="5">
                  <c:v>英国</c:v>
                </c:pt>
                <c:pt idx="6">
                  <c:v>フランス</c:v>
                </c:pt>
                <c:pt idx="7">
                  <c:v>ブラジル</c:v>
                </c:pt>
                <c:pt idx="8">
                  <c:v>カナダ</c:v>
                </c:pt>
                <c:pt idx="9">
                  <c:v>イタリア</c:v>
                </c:pt>
                <c:pt idx="10">
                  <c:v>トルコ</c:v>
                </c:pt>
                <c:pt idx="11">
                  <c:v>スウェーデン</c:v>
                </c:pt>
                <c:pt idx="12">
                  <c:v>ポーランド</c:v>
                </c:pt>
                <c:pt idx="13">
                  <c:v>デンマーク</c:v>
                </c:pt>
                <c:pt idx="14">
                  <c:v>ポルトガル</c:v>
                </c:pt>
                <c:pt idx="15">
                  <c:v>豪州</c:v>
                </c:pt>
                <c:pt idx="16">
                  <c:v>オランダ</c:v>
                </c:pt>
                <c:pt idx="17">
                  <c:v>メキシコ</c:v>
                </c:pt>
                <c:pt idx="18">
                  <c:v>日本</c:v>
                </c:pt>
                <c:pt idx="19">
                  <c:v>その他</c:v>
                </c:pt>
              </c:strCache>
            </c:strRef>
          </c:cat>
          <c:val>
            <c:numRef>
              <c:f>データ!$C$4:$C$23</c:f>
              <c:numCache>
                <c:formatCode>#,##0_);[Red]\(#,##0\)</c:formatCode>
                <c:ptCount val="20"/>
                <c:pt idx="0">
                  <c:v>188232</c:v>
                </c:pt>
                <c:pt idx="1">
                  <c:v>89077</c:v>
                </c:pt>
                <c:pt idx="2">
                  <c:v>56132</c:v>
                </c:pt>
                <c:pt idx="3">
                  <c:v>32848</c:v>
                </c:pt>
                <c:pt idx="4">
                  <c:v>23170</c:v>
                </c:pt>
                <c:pt idx="5">
                  <c:v>18872</c:v>
                </c:pt>
                <c:pt idx="6">
                  <c:v>13759</c:v>
                </c:pt>
                <c:pt idx="7">
                  <c:v>12763</c:v>
                </c:pt>
                <c:pt idx="8">
                  <c:v>12239</c:v>
                </c:pt>
                <c:pt idx="9">
                  <c:v>9479</c:v>
                </c:pt>
                <c:pt idx="10">
                  <c:v>6857</c:v>
                </c:pt>
                <c:pt idx="11">
                  <c:v>6691</c:v>
                </c:pt>
                <c:pt idx="12">
                  <c:v>6397</c:v>
                </c:pt>
                <c:pt idx="13">
                  <c:v>5476</c:v>
                </c:pt>
                <c:pt idx="14">
                  <c:v>5316</c:v>
                </c:pt>
                <c:pt idx="15">
                  <c:v>4557</c:v>
                </c:pt>
                <c:pt idx="16">
                  <c:v>4341</c:v>
                </c:pt>
                <c:pt idx="17">
                  <c:v>4005</c:v>
                </c:pt>
                <c:pt idx="18">
                  <c:v>3400</c:v>
                </c:pt>
                <c:pt idx="19">
                  <c:v>35970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EDA-49B0-B168-A0830CF6D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0.29242</cdr:x>
      <cdr:y>0.15532</cdr:y>
    </cdr:from>
    <cdr:to>
      <cdr:x>0.32842</cdr:x>
      <cdr:y>0.18705</cdr:y>
    </cdr:to>
    <cdr:sp macro="" textlink="">
      <cdr:nvSpPr>
        <cdr:cNvPr id="83977" name="Lin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2715637" y="942367"/>
          <a:ext cx="334389" cy="19252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0.2826</cdr:x>
      <cdr:y>0.19373</cdr:y>
    </cdr:from>
    <cdr:to>
      <cdr:x>0.31969</cdr:x>
      <cdr:y>0.21043</cdr:y>
    </cdr:to>
    <cdr:sp macro="" textlink="">
      <cdr:nvSpPr>
        <cdr:cNvPr id="83978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2624441" y="1175426"/>
          <a:ext cx="344522" cy="10132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0.37906</cdr:x>
      <cdr:y>0.04175</cdr:y>
    </cdr:from>
    <cdr:to>
      <cdr:x>0.42335</cdr:x>
      <cdr:y>0.13437</cdr:y>
    </cdr:to>
    <cdr:sp macro="" textlink="">
      <cdr:nvSpPr>
        <cdr:cNvPr id="2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520282" y="253324"/>
          <a:ext cx="411313" cy="56195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0.21522</cdr:x>
      <cdr:y>0.3386</cdr:y>
    </cdr:from>
    <cdr:to>
      <cdr:x>0.26188</cdr:x>
      <cdr:y>0.36389</cdr:y>
    </cdr:to>
    <cdr:sp macro="" textlink="">
      <cdr:nvSpPr>
        <cdr:cNvPr id="4" name="Lin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000988" y="2054316"/>
          <a:ext cx="433732" cy="15341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0.33061</cdr:x>
      <cdr:y>0.05344</cdr:y>
    </cdr:from>
    <cdr:to>
      <cdr:x>0.36912</cdr:x>
      <cdr:y>0.14365</cdr:y>
    </cdr:to>
    <cdr:sp macro="" textlink="">
      <cdr:nvSpPr>
        <cdr:cNvPr id="6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3070293" y="324255"/>
          <a:ext cx="357678" cy="54733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0.27932</cdr:x>
      <cdr:y>0.2288</cdr:y>
    </cdr:from>
    <cdr:to>
      <cdr:x>0.30551</cdr:x>
      <cdr:y>0.23548</cdr:y>
    </cdr:to>
    <cdr:sp macro="" textlink="">
      <cdr:nvSpPr>
        <cdr:cNvPr id="8" name="Lin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2594042" y="1388218"/>
          <a:ext cx="243191" cy="4053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0.29896</cdr:x>
      <cdr:y>0.06513</cdr:y>
    </cdr:from>
    <cdr:to>
      <cdr:x>0.35751</cdr:x>
      <cdr:y>0.1546</cdr:y>
    </cdr:to>
    <cdr:sp macro="" textlink="">
      <cdr:nvSpPr>
        <cdr:cNvPr id="10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2776435" y="395186"/>
          <a:ext cx="543715" cy="54283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0.31053</cdr:x>
      <cdr:y>0.12414</cdr:y>
    </cdr:from>
    <cdr:to>
      <cdr:x>0.34588</cdr:x>
      <cdr:y>0.17369</cdr:y>
    </cdr:to>
    <cdr:sp macro="" textlink="">
      <cdr:nvSpPr>
        <cdr:cNvPr id="11" name="Line 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2883852" y="753209"/>
          <a:ext cx="328301" cy="30062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0.26187</cdr:x>
      <cdr:y>0.25402</cdr:y>
    </cdr:from>
    <cdr:to>
      <cdr:x>0.29168</cdr:x>
      <cdr:y>0.27055</cdr:y>
    </cdr:to>
    <cdr:sp macro="" textlink="">
      <cdr:nvSpPr>
        <cdr:cNvPr id="12" name="Lin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431914" y="1541247"/>
          <a:ext cx="276881" cy="10029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0.22476</cdr:x>
      <cdr:y>0.28508</cdr:y>
    </cdr:from>
    <cdr:to>
      <cdr:x>0.27227</cdr:x>
      <cdr:y>0.31898</cdr:y>
    </cdr:to>
    <cdr:sp macro="" textlink="">
      <cdr:nvSpPr>
        <cdr:cNvPr id="13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087349" y="1729701"/>
          <a:ext cx="441219" cy="20568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7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7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2018/4/26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40"/>
            <a:ext cx="5387666" cy="4439132"/>
          </a:xfrm>
          <a:prstGeom prst="rect">
            <a:avLst/>
          </a:prstGeom>
        </p:spPr>
        <p:txBody>
          <a:bodyPr vert="horz" lIns="90533" tIns="45269" rIns="90533" bIns="452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042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2AE-C326-45FE-AAAB-A592AA086CA1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69CE-FB51-4F2A-8B79-77703D6CE92D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029-3D88-4B88-BA39-2E79985E85DA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3A0924F-08C9-4816-86D2-135359A57F76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3946276-EACA-4630-9F64-ED6B4AD67E73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2BBE7786-8C1F-43B2-AEE3-A47FF17BCDB0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ED6BEEE-7BF5-4633-B694-18AC1895BD1E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24B8F37-136C-4A4F-8B9E-094AD26259CB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5C82042-1996-48EB-8ABD-585AFC11D739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062D76A-4128-4ED3-85EE-6A2A6B48645F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831BB2C-E4F4-4D71-9D23-DF23FABA0AAC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F722-35C6-42F1-AF2E-F28AFF620A4E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FC2D7C0-BD1C-48E1-BA07-A3A346A382F7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7932532-7F70-40E8-B5CA-1593F90745F7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9214B37-F885-48AD-9FEA-467F8826DDBE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710-3FD1-4423-AEA3-570F5550CF4A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2F1F-9874-4EDC-B8A1-BB6C910229BA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934A-8FDD-46A9-8A76-2BD7B7BF5B17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0550-26F2-48FE-89BB-D54481277265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323D-296D-4909-B520-778612D75D4C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993-02B9-4827-9DB6-C4704C33FD17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977C-76B2-4ECE-B59E-A73547A68281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E177-A420-4B17-85D5-AA31734E38C6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315-288B-41D0-A6B0-E50BCACF7C8C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E33-BDBB-4082-96DB-25D2E57977FD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A0-4239-47E1-ABFF-3A473FE3D63D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5731-C899-4BB0-B864-81C8E49F79AB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388D-D935-47B2-824B-95A4D2086284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0074-BCDF-4E04-99A5-D8729959FACA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792-ED28-4C6C-A7F5-984CA18C4055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4A47-9E55-47DA-BDA9-B0795BEB70BC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3C04-421C-47FF-80DA-79E273E74EF4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D92E-E9FD-45D0-B064-685E338A517D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5DB-1F84-48EA-B5E7-F33E594437B4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57C9-DB92-4F1E-AE68-2F4C15707F0B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99E3-9C89-4501-8F77-13B8F8E2B12C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21A-592F-4238-93F9-41BB504C7920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EC70-E3A2-4DB0-AB1C-A1CE402F73FD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369-E9FD-4741-AA68-65CBE47D9DBE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2541-A307-4EFC-AA26-3F0FBF784D2B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BBD2-BCC9-438E-8B1E-543398BE1EDF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B7E7-F9D2-4DFF-A09C-E2CB2C7C34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E825-8E5E-4795-902F-1D6405CB7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4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8C9-76FA-4FF6-B5E1-C66CEF5F5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EADC-6A2E-4BDB-974E-21AD7AD43179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99BA-51FA-4D50-AC03-5572618FE0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8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B6FE-61C6-4F57-A57C-44747D92A2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5478-F906-450D-A1E1-249371254D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4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76D-DA7F-41F6-BFAF-89256B3F8C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01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861D-7ABF-426C-9833-0DE38985F0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0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36D9-933D-4525-B300-1286F792A0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3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3483-B595-4F13-A683-B51A20C36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490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8B14-9A6B-4429-9D00-5B88EFD8CE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9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093DEEF-35FB-4F91-8AB0-811C905AF3D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2018/4/26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500" i="0" baseline="0">
                <a:solidFill>
                  <a:prstClr val="black">
                    <a:tint val="75000"/>
                  </a:prst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pPr>
              <a:defRPr/>
            </a:pPr>
            <a:fld id="{866B40A9-25BD-42A4-AA3F-6E9723A62F1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9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C160-155A-4803-BF1B-EFEE1B4D0DE4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A4-DC69-41DD-9C69-9B537D1E1868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BB11-E223-4263-AA07-FD032F7FF48C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62B6-4CC5-4401-A1F9-737EB3E6A97C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A2BD-784A-4841-97BB-490A44878D4E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184B-8C4B-4281-9149-CAF06A7EBDEA}" type="datetime1">
              <a:rPr lang="ja-JP" altLang="en-US" smtClean="0"/>
              <a:t>2018/4/26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0CEA-9C00-4904-9FF1-CEBE769BC556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655-866E-47CF-B455-08E95246CF98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DD-D87F-4F7B-A3DC-4483A602CC57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B23-17A8-45AC-92B0-22B8EC6869B4}" type="datetime1">
              <a:rPr lang="ja-JP" altLang="en-US" smtClean="0"/>
              <a:t>2018/4/26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E2C-EEA3-47CA-8FF0-CB1028EAE91B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3BA7-AE86-4F54-A605-57E17F45F5B2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3F3A-57C5-474E-ABD3-75BE15B2D805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AF54-9BFD-4F75-B35F-BA3E52C567CE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EF2A-1948-4E5B-BDB4-A98CB184E993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64A8FA0-6ECD-4477-9E66-FEC3E9EAD695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C00A-5CBC-4CEB-9196-9D5B13D961AB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5EDB-FEB9-4132-A9D8-9F76ED446184}" type="datetime1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5B8F15-6E70-4CD0-9C5E-58B3EBC8D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  <p:sldLayoutId id="21474864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234B-AC8F-45A8-9721-7C3B1BF7B128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B5CFE4-6DDF-47CC-8673-D83A973DFEA4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EBFAB-0A7B-4A53-BE99-C2FDF1613796}" type="datetime1">
              <a:rPr lang="ja-JP" altLang="en-US" smtClean="0"/>
              <a:t>2018/4/26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91286"/>
              </p:ext>
            </p:extLst>
          </p:nvPr>
        </p:nvGraphicFramePr>
        <p:xfrm>
          <a:off x="307029" y="394173"/>
          <a:ext cx="9291941" cy="606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2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31479</TotalTime>
  <Words>46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8" baseType="lpstr">
      <vt:lpstr>HG丸ｺﾞｼｯｸM-PRO</vt:lpstr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3_Office テーマ</vt:lpstr>
      <vt:lpstr>10_テスト</vt:lpstr>
      <vt:lpstr>テスト</vt:lpstr>
      <vt:lpstr>1_テスト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Windows ユーザー</cp:lastModifiedBy>
  <cp:revision>2399</cp:revision>
  <cp:lastPrinted>2018-03-29T19:52:29Z</cp:lastPrinted>
  <dcterms:created xsi:type="dcterms:W3CDTF">2011-04-21T14:38:47Z</dcterms:created>
  <dcterms:modified xsi:type="dcterms:W3CDTF">2018-04-26T10:30:31Z</dcterms:modified>
</cp:coreProperties>
</file>