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theme/theme5.xml" ContentType="application/vnd.openxmlformats-officedocument.theme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theme/theme6.xml" ContentType="application/vnd.openxmlformats-officedocument.theme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theme/theme7.xml" ContentType="application/vnd.openxmlformats-officedocument.theme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6243" r:id="rId1"/>
    <p:sldMasterId id="2147484356" r:id="rId2"/>
    <p:sldMasterId id="2147486217" r:id="rId3"/>
    <p:sldMasterId id="2147486229" r:id="rId4"/>
    <p:sldMasterId id="2147486292" r:id="rId5"/>
    <p:sldMasterId id="2147486307" r:id="rId6"/>
    <p:sldMasterId id="2147486323" r:id="rId7"/>
    <p:sldMasterId id="2147486426" r:id="rId8"/>
  </p:sldMasterIdLst>
  <p:notesMasterIdLst>
    <p:notesMasterId r:id="rId10"/>
  </p:notesMasterIdLst>
  <p:handoutMasterIdLst>
    <p:handoutMasterId r:id="rId11"/>
  </p:handoutMasterIdLst>
  <p:sldIdLst>
    <p:sldId id="2458" r:id="rId9"/>
  </p:sldIdLst>
  <p:sldSz cx="9906000" cy="6858000" type="A4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1pPr>
    <a:lvl2pPr marL="4495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2pPr>
    <a:lvl3pPr marL="899094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3pPr>
    <a:lvl4pPr marL="134863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4pPr>
    <a:lvl5pPr marL="1798186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5pPr>
    <a:lvl6pPr marL="2247736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6pPr>
    <a:lvl7pPr marL="269728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7pPr>
    <a:lvl8pPr marL="3146824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8pPr>
    <a:lvl9pPr marL="3596371" algn="l" defTabSz="899094" rtl="0" eaLnBrk="1" latinLnBrk="0" hangingPunct="1">
      <a:defRPr kumimoji="1" kern="1200">
        <a:solidFill>
          <a:schemeClr val="tx1"/>
        </a:solidFill>
        <a:latin typeface="Arial" pitchFamily="34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CDFFFF"/>
    <a:srgbClr val="C5D8FF"/>
    <a:srgbClr val="6699FF"/>
    <a:srgbClr val="FFFFE1"/>
    <a:srgbClr val="DDDDFF"/>
    <a:srgbClr val="9999FF"/>
    <a:srgbClr val="00C0BB"/>
    <a:srgbClr val="D5F1FF"/>
    <a:srgbClr val="00A8A4"/>
    <a:srgbClr val="66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87" autoAdjust="0"/>
    <p:restoredTop sz="97767" autoAdjust="0"/>
  </p:normalViewPr>
  <p:slideViewPr>
    <p:cSldViewPr>
      <p:cViewPr varScale="1">
        <p:scale>
          <a:sx n="111" d="100"/>
          <a:sy n="111" d="100"/>
        </p:scale>
        <p:origin x="1452" y="114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SKCA3340\AppData\Local\Microsoft\Windows\INetCache\Content.Outlook\0YAMEMGI\&#26032;&#12456;&#12493;&#35506;_213-2-16%20&#39080;&#21147;&#30330;&#38651;&#23566;&#20837;&#37327;&#12398;&#22269;&#38555;&#27604;&#36611;&#65288;2017&#24180;&#26411;&#26178;&#28857;&#65289;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800" b="0">
                <a:latin typeface="ＭＳ Ｐゴシック" pitchFamily="50" charset="-128"/>
                <a:ea typeface="ＭＳ Ｐゴシック" pitchFamily="50" charset="-128"/>
              </a:defRPr>
            </a:pPr>
            <a:r>
              <a:rPr lang="ja-JP" altLang="en-US" sz="1800" b="0">
                <a:latin typeface="ＭＳ Ｐゴシック" pitchFamily="50" charset="-128"/>
                <a:ea typeface="ＭＳ Ｐゴシック" pitchFamily="50" charset="-128"/>
              </a:rPr>
              <a:t>世界計</a:t>
            </a:r>
            <a:endParaRPr lang="en-US" altLang="ja-JP" sz="1800" b="0">
              <a:latin typeface="ＭＳ Ｐゴシック" pitchFamily="50" charset="-128"/>
              <a:ea typeface="ＭＳ Ｐゴシック" pitchFamily="50" charset="-128"/>
            </a:endParaRPr>
          </a:p>
          <a:p>
            <a:pPr>
              <a:defRPr sz="1800" b="0">
                <a:latin typeface="ＭＳ Ｐゴシック" pitchFamily="50" charset="-128"/>
                <a:ea typeface="ＭＳ Ｐゴシック" pitchFamily="50" charset="-128"/>
              </a:defRPr>
            </a:pPr>
            <a:r>
              <a:rPr lang="en-US" altLang="ja-JP" sz="1800" b="0">
                <a:latin typeface="ＭＳ Ｐゴシック" pitchFamily="50" charset="-128"/>
                <a:ea typeface="ＭＳ Ｐゴシック" pitchFamily="50" charset="-128"/>
              </a:rPr>
              <a:t>5</a:t>
            </a:r>
            <a:r>
              <a:rPr lang="ja-JP" altLang="en-US" sz="1800" b="0">
                <a:latin typeface="ＭＳ Ｐゴシック" pitchFamily="50" charset="-128"/>
                <a:ea typeface="ＭＳ Ｐゴシック" pitchFamily="50" charset="-128"/>
              </a:rPr>
              <a:t>億</a:t>
            </a:r>
            <a:r>
              <a:rPr lang="en-US" altLang="ja-JP" sz="1800" b="0">
                <a:latin typeface="ＭＳ Ｐゴシック" pitchFamily="50" charset="-128"/>
                <a:ea typeface="ＭＳ Ｐゴシック" pitchFamily="50" charset="-128"/>
              </a:rPr>
              <a:t>3,958</a:t>
            </a:r>
            <a:r>
              <a:rPr lang="ja-JP" altLang="en-US" sz="1800" b="0">
                <a:latin typeface="ＭＳ Ｐゴシック" pitchFamily="50" charset="-128"/>
                <a:ea typeface="ＭＳ Ｐゴシック" pitchFamily="50" charset="-128"/>
              </a:rPr>
              <a:t>万</a:t>
            </a:r>
            <a:r>
              <a:rPr lang="en-US" altLang="ja-JP" sz="1800" b="0">
                <a:latin typeface="ＭＳ Ｐゴシック" pitchFamily="50" charset="-128"/>
                <a:ea typeface="ＭＳ Ｐゴシック" pitchFamily="50" charset="-128"/>
              </a:rPr>
              <a:t>kW</a:t>
            </a:r>
          </a:p>
        </c:rich>
      </c:tx>
      <c:layout>
        <c:manualLayout>
          <c:xMode val="edge"/>
          <c:yMode val="edge"/>
          <c:x val="0.42724700899413809"/>
          <c:y val="0.44377702584035267"/>
        </c:manualLayout>
      </c:layout>
      <c:overlay val="1"/>
    </c:title>
    <c:autoTitleDeleted val="0"/>
    <c:plotArea>
      <c:layout/>
      <c:doughnutChart>
        <c:varyColors val="1"/>
        <c:ser>
          <c:idx val="0"/>
          <c:order val="0"/>
          <c:dPt>
            <c:idx val="0"/>
            <c:bubble3D val="0"/>
            <c:extLst>
              <c:ext xmlns:c16="http://schemas.microsoft.com/office/drawing/2014/chart" uri="{C3380CC4-5D6E-409C-BE32-E72D297353CC}">
                <c16:uniqueId val="{00000000-6EDA-49B0-B168-A0830CF6D59F}"/>
              </c:ext>
            </c:extLst>
          </c:dPt>
          <c:dPt>
            <c:idx val="1"/>
            <c:bubble3D val="0"/>
            <c:extLst>
              <c:ext xmlns:c16="http://schemas.microsoft.com/office/drawing/2014/chart" uri="{C3380CC4-5D6E-409C-BE32-E72D297353CC}">
                <c16:uniqueId val="{00000001-6EDA-49B0-B168-A0830CF6D59F}"/>
              </c:ext>
            </c:extLst>
          </c:dPt>
          <c:dPt>
            <c:idx val="2"/>
            <c:bubble3D val="0"/>
            <c:extLst>
              <c:ext xmlns:c16="http://schemas.microsoft.com/office/drawing/2014/chart" uri="{C3380CC4-5D6E-409C-BE32-E72D297353CC}">
                <c16:uniqueId val="{00000002-6EDA-49B0-B168-A0830CF6D59F}"/>
              </c:ext>
            </c:extLst>
          </c:dPt>
          <c:dPt>
            <c:idx val="3"/>
            <c:bubble3D val="0"/>
            <c:extLst>
              <c:ext xmlns:c16="http://schemas.microsoft.com/office/drawing/2014/chart" uri="{C3380CC4-5D6E-409C-BE32-E72D297353CC}">
                <c16:uniqueId val="{00000003-6EDA-49B0-B168-A0830CF6D59F}"/>
              </c:ext>
            </c:extLst>
          </c:dPt>
          <c:dPt>
            <c:idx val="4"/>
            <c:bubble3D val="0"/>
            <c:extLst>
              <c:ext xmlns:c16="http://schemas.microsoft.com/office/drawing/2014/chart" uri="{C3380CC4-5D6E-409C-BE32-E72D297353CC}">
                <c16:uniqueId val="{00000004-6EDA-49B0-B168-A0830CF6D59F}"/>
              </c:ext>
            </c:extLst>
          </c:dPt>
          <c:dPt>
            <c:idx val="5"/>
            <c:bubble3D val="0"/>
            <c:extLst>
              <c:ext xmlns:c16="http://schemas.microsoft.com/office/drawing/2014/chart" uri="{C3380CC4-5D6E-409C-BE32-E72D297353CC}">
                <c16:uniqueId val="{00000005-6EDA-49B0-B168-A0830CF6D59F}"/>
              </c:ext>
            </c:extLst>
          </c:dPt>
          <c:dPt>
            <c:idx val="6"/>
            <c:bubble3D val="0"/>
            <c:extLst>
              <c:ext xmlns:c16="http://schemas.microsoft.com/office/drawing/2014/chart" uri="{C3380CC4-5D6E-409C-BE32-E72D297353CC}">
                <c16:uniqueId val="{00000006-6EDA-49B0-B168-A0830CF6D59F}"/>
              </c:ext>
            </c:extLst>
          </c:dPt>
          <c:dPt>
            <c:idx val="7"/>
            <c:bubble3D val="0"/>
            <c:extLst>
              <c:ext xmlns:c16="http://schemas.microsoft.com/office/drawing/2014/chart" uri="{C3380CC4-5D6E-409C-BE32-E72D297353CC}">
                <c16:uniqueId val="{00000007-6EDA-49B0-B168-A0830CF6D59F}"/>
              </c:ext>
            </c:extLst>
          </c:dPt>
          <c:dPt>
            <c:idx val="8"/>
            <c:bubble3D val="0"/>
            <c:extLst>
              <c:ext xmlns:c16="http://schemas.microsoft.com/office/drawing/2014/chart" uri="{C3380CC4-5D6E-409C-BE32-E72D297353CC}">
                <c16:uniqueId val="{00000008-6EDA-49B0-B168-A0830CF6D59F}"/>
              </c:ext>
            </c:extLst>
          </c:dPt>
          <c:dPt>
            <c:idx val="9"/>
            <c:bubble3D val="0"/>
            <c:extLst>
              <c:ext xmlns:c16="http://schemas.microsoft.com/office/drawing/2014/chart" uri="{C3380CC4-5D6E-409C-BE32-E72D297353CC}">
                <c16:uniqueId val="{00000009-6EDA-49B0-B168-A0830CF6D59F}"/>
              </c:ext>
            </c:extLst>
          </c:dPt>
          <c:dPt>
            <c:idx val="10"/>
            <c:bubble3D val="0"/>
            <c:extLst>
              <c:ext xmlns:c16="http://schemas.microsoft.com/office/drawing/2014/chart" uri="{C3380CC4-5D6E-409C-BE32-E72D297353CC}">
                <c16:uniqueId val="{0000000A-6EDA-49B0-B168-A0830CF6D59F}"/>
              </c:ext>
            </c:extLst>
          </c:dPt>
          <c:dPt>
            <c:idx val="11"/>
            <c:bubble3D val="0"/>
            <c:extLst>
              <c:ext xmlns:c16="http://schemas.microsoft.com/office/drawing/2014/chart" uri="{C3380CC4-5D6E-409C-BE32-E72D297353CC}">
                <c16:uniqueId val="{0000000B-6EDA-49B0-B168-A0830CF6D59F}"/>
              </c:ext>
            </c:extLst>
          </c:dPt>
          <c:dPt>
            <c:idx val="12"/>
            <c:bubble3D val="0"/>
            <c:extLst>
              <c:ext xmlns:c16="http://schemas.microsoft.com/office/drawing/2014/chart" uri="{C3380CC4-5D6E-409C-BE32-E72D297353CC}">
                <c16:uniqueId val="{0000000C-6EDA-49B0-B168-A0830CF6D59F}"/>
              </c:ext>
            </c:extLst>
          </c:dPt>
          <c:dPt>
            <c:idx val="13"/>
            <c:bubble3D val="0"/>
            <c:extLst>
              <c:ext xmlns:c16="http://schemas.microsoft.com/office/drawing/2014/chart" uri="{C3380CC4-5D6E-409C-BE32-E72D297353CC}">
                <c16:uniqueId val="{0000000D-6EDA-49B0-B168-A0830CF6D59F}"/>
              </c:ext>
            </c:extLst>
          </c:dPt>
          <c:dPt>
            <c:idx val="14"/>
            <c:bubble3D val="0"/>
            <c:extLst>
              <c:ext xmlns:c16="http://schemas.microsoft.com/office/drawing/2014/chart" uri="{C3380CC4-5D6E-409C-BE32-E72D297353CC}">
                <c16:uniqueId val="{0000000E-6EDA-49B0-B168-A0830CF6D59F}"/>
              </c:ext>
            </c:extLst>
          </c:dPt>
          <c:dPt>
            <c:idx val="15"/>
            <c:bubble3D val="0"/>
            <c:extLst>
              <c:ext xmlns:c16="http://schemas.microsoft.com/office/drawing/2014/chart" uri="{C3380CC4-5D6E-409C-BE32-E72D297353CC}">
                <c16:uniqueId val="{0000000F-6EDA-49B0-B168-A0830CF6D59F}"/>
              </c:ext>
            </c:extLst>
          </c:dPt>
          <c:dPt>
            <c:idx val="16"/>
            <c:bubble3D val="0"/>
            <c:extLst>
              <c:ext xmlns:c16="http://schemas.microsoft.com/office/drawing/2014/chart" uri="{C3380CC4-5D6E-409C-BE32-E72D297353CC}">
                <c16:uniqueId val="{00000010-6EDA-49B0-B168-A0830CF6D59F}"/>
              </c:ext>
            </c:extLst>
          </c:dPt>
          <c:dPt>
            <c:idx val="17"/>
            <c:bubble3D val="0"/>
            <c:extLst>
              <c:ext xmlns:c16="http://schemas.microsoft.com/office/drawing/2014/chart" uri="{C3380CC4-5D6E-409C-BE32-E72D297353CC}">
                <c16:uniqueId val="{00000011-6EDA-49B0-B168-A0830CF6D59F}"/>
              </c:ext>
            </c:extLst>
          </c:dPt>
          <c:dPt>
            <c:idx val="18"/>
            <c:bubble3D val="0"/>
            <c:extLst>
              <c:ext xmlns:c16="http://schemas.microsoft.com/office/drawing/2014/chart" uri="{C3380CC4-5D6E-409C-BE32-E72D297353CC}">
                <c16:uniqueId val="{00000012-6EDA-49B0-B168-A0830CF6D59F}"/>
              </c:ext>
            </c:extLst>
          </c:dPt>
          <c:dPt>
            <c:idx val="19"/>
            <c:bubble3D val="0"/>
            <c:extLst>
              <c:ext xmlns:c16="http://schemas.microsoft.com/office/drawing/2014/chart" uri="{C3380CC4-5D6E-409C-BE32-E72D297353CC}">
                <c16:uniqueId val="{00000013-6EDA-49B0-B168-A0830CF6D59F}"/>
              </c:ext>
            </c:extLst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ja-JP" altLang="en-US" baseline="0"/>
                      <a:t>中国
</a:t>
                    </a:r>
                    <a:r>
                      <a:rPr lang="en-US" altLang="ja-JP" baseline="0"/>
                      <a:t>34.9%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0-6EDA-49B0-B168-A0830CF6D59F}"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ja-JP" altLang="en-US" baseline="0"/>
                      <a:t>米国
</a:t>
                    </a:r>
                    <a:r>
                      <a:rPr lang="en-US" altLang="ja-JP" baseline="0"/>
                      <a:t>16.5%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1-6EDA-49B0-B168-A0830CF6D59F}"/>
                </c:ext>
              </c:extLst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ja-JP" altLang="en-US" baseline="0"/>
                      <a:t>ドイツ
</a:t>
                    </a:r>
                    <a:r>
                      <a:rPr lang="en-US" altLang="ja-JP" baseline="0"/>
                      <a:t>10.4%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EDA-49B0-B168-A0830CF6D59F}"/>
                </c:ext>
              </c:extLst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ja-JP" altLang="en-US" baseline="0"/>
                      <a:t>インド
</a:t>
                    </a:r>
                    <a:r>
                      <a:rPr lang="en-US" altLang="ja-JP" baseline="0"/>
                      <a:t>6.1%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3-6EDA-49B0-B168-A0830CF6D59F}"/>
                </c:ext>
              </c:extLst>
            </c:dLbl>
            <c:dLbl>
              <c:idx val="4"/>
              <c:layout/>
              <c:tx>
                <c:rich>
                  <a:bodyPr/>
                  <a:lstStyle/>
                  <a:p>
                    <a:r>
                      <a:rPr lang="ja-JP" altLang="en-US" baseline="0"/>
                      <a:t>スペイン
</a:t>
                    </a:r>
                    <a:r>
                      <a:rPr lang="en-US" altLang="ja-JP" baseline="0"/>
                      <a:t>4.3%</a:t>
                    </a:r>
                  </a:p>
                </c:rich>
              </c:tx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4-6EDA-49B0-B168-A0830CF6D59F}"/>
                </c:ext>
              </c:extLst>
            </c:dLbl>
            <c:dLbl>
              <c:idx val="5"/>
              <c:layout/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英国 </a:t>
                    </a:r>
                    <a:r>
                      <a:rPr lang="en-US" altLang="ja-JP" baseline="0"/>
                      <a:t>3.5%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5-6EDA-49B0-B168-A0830CF6D59F}"/>
                </c:ext>
              </c:extLst>
            </c:dLbl>
            <c:dLbl>
              <c:idx val="6"/>
              <c:layout/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6-6EDA-49B0-B168-A0830CF6D59F}"/>
                </c:ext>
              </c:extLst>
            </c:dLbl>
            <c:dLbl>
              <c:idx val="7"/>
              <c:layout>
                <c:manualLayout>
                  <c:x val="-3.9304933037216504E-3"/>
                  <c:y val="2.094133837665896E-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7-6EDA-49B0-B168-A0830CF6D59F}"/>
                </c:ext>
              </c:extLst>
            </c:dLbl>
            <c:dLbl>
              <c:idx val="8"/>
              <c:layout>
                <c:manualLayout>
                  <c:x val="-0.15572383510439886"/>
                  <c:y val="0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カナダ </a:t>
                    </a:r>
                    <a:r>
                      <a:rPr lang="en-US" altLang="ja-JP" baseline="0"/>
                      <a:t>2.3%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8-6EDA-49B0-B168-A0830CF6D59F}"/>
                </c:ext>
              </c:extLst>
            </c:dLbl>
            <c:dLbl>
              <c:idx val="9"/>
              <c:layout>
                <c:manualLayout>
                  <c:x val="-0.15435784373107209"/>
                  <c:y val="-1.6747137377058637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イタリア </a:t>
                    </a:r>
                    <a:r>
                      <a:rPr lang="en-US" altLang="ja-JP" baseline="0"/>
                      <a:t>1.8%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9-6EDA-49B0-B168-A0830CF6D59F}"/>
                </c:ext>
              </c:extLst>
            </c:dLbl>
            <c:dLbl>
              <c:idx val="10"/>
              <c:layout>
                <c:manualLayout>
                  <c:x val="-0.14616184522956735"/>
                  <c:y val="-4.3959043423524372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A-6EDA-49B0-B168-A0830CF6D59F}"/>
                </c:ext>
              </c:extLst>
            </c:dLbl>
            <c:dLbl>
              <c:idx val="11"/>
              <c:layout>
                <c:manualLayout>
                  <c:x val="-0.13659985535473584"/>
                  <c:y val="-6.9078496808395437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B-6EDA-49B0-B168-A0830CF6D59F}"/>
                </c:ext>
              </c:extLst>
            </c:dLbl>
            <c:dLbl>
              <c:idx val="12"/>
              <c:layout>
                <c:manualLayout>
                  <c:x val="-0.1475278437831147"/>
                  <c:y val="-9.2104662411193916E-2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C-6EDA-49B0-B168-A0830CF6D59F}"/>
                </c:ext>
              </c:extLst>
            </c:dLbl>
            <c:dLbl>
              <c:idx val="13"/>
              <c:layout>
                <c:manualLayout>
                  <c:x val="-0.14206384956892529"/>
                  <c:y val="-0.11722411579606498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デンマーク </a:t>
                    </a:r>
                    <a:r>
                      <a:rPr lang="en-US" altLang="ja-JP" baseline="0"/>
                      <a:t>1.0%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EDA-49B0-B168-A0830CF6D59F}"/>
                </c:ext>
              </c:extLst>
            </c:dLbl>
            <c:dLbl>
              <c:idx val="14"/>
              <c:layout>
                <c:manualLayout>
                  <c:x val="-0.12430586837280962"/>
                  <c:y val="-0.14443702178881826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ポルトガル </a:t>
                    </a:r>
                    <a:r>
                      <a:rPr lang="en-US" altLang="ja-JP" baseline="0"/>
                      <a:t>1.0%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E-6EDA-49B0-B168-A0830CF6D59F}"/>
                </c:ext>
              </c:extLst>
            </c:dLbl>
            <c:dLbl>
              <c:idx val="15"/>
              <c:layout>
                <c:manualLayout>
                  <c:x val="-0.14896399488525475"/>
                  <c:y val="-0.17374289752242508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豪州 </a:t>
                    </a:r>
                    <a:r>
                      <a:rPr lang="en-US" altLang="ja-JP" baseline="0"/>
                      <a:t>0.8%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F-6EDA-49B0-B168-A0830CF6D59F}"/>
                </c:ext>
              </c:extLst>
            </c:dLbl>
            <c:dLbl>
              <c:idx val="16"/>
              <c:layout>
                <c:manualLayout>
                  <c:x val="-7.9234434834989889E-2"/>
                  <c:y val="-0.19676901236402053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オランダ </a:t>
                    </a:r>
                    <a:r>
                      <a:rPr lang="en-US" altLang="ja-JP" baseline="0"/>
                      <a:t>0.8%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0-6EDA-49B0-B168-A0830CF6D59F}"/>
                </c:ext>
              </c:extLst>
            </c:dLbl>
            <c:dLbl>
              <c:idx val="17"/>
              <c:layout>
                <c:manualLayout>
                  <c:x val="4.5080353685297538E-2"/>
                  <c:y val="-0.19894732498060383"/>
                </c:manualLayout>
              </c:layout>
              <c:numFmt formatCode="0.0%" sourceLinked="0"/>
              <c:spPr/>
              <c:txPr>
                <a:bodyPr/>
                <a:lstStyle/>
                <a:p>
                  <a:pPr>
                    <a:defRPr sz="1400">
                      <a:ln w="3175">
                        <a:noFill/>
                      </a:ln>
                      <a:solidFill>
                        <a:schemeClr val="tx1"/>
                      </a:solidFill>
                      <a:latin typeface="ＭＳ Ｐゴシック" pitchFamily="50" charset="-128"/>
                      <a:ea typeface="ＭＳ Ｐゴシック" pitchFamily="50" charset="-128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 </c:separator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1-6EDA-49B0-B168-A0830CF6D59F}"/>
                </c:ext>
              </c:extLst>
            </c:dLbl>
            <c:dLbl>
              <c:idx val="18"/>
              <c:layout>
                <c:manualLayout>
                  <c:x val="2.6916481593646947E-3"/>
                  <c:y val="-2.3264894086041443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日本
</a:t>
                    </a:r>
                    <a:r>
                      <a:rPr lang="en-US" altLang="ja-JP" baseline="0"/>
                      <a:t>0.6%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2-6EDA-49B0-B168-A0830CF6D59F}"/>
                </c:ext>
              </c:extLst>
            </c:dLbl>
            <c:dLbl>
              <c:idx val="19"/>
              <c:layout>
                <c:manualLayout>
                  <c:x val="9.5726495726495726E-3"/>
                  <c:y val="-1.6745159602302478E-2"/>
                </c:manualLayout>
              </c:layout>
              <c:tx>
                <c:rich>
                  <a:bodyPr/>
                  <a:lstStyle/>
                  <a:p>
                    <a:pPr>
                      <a:defRPr sz="1400">
                        <a:ln w="3175">
                          <a:noFill/>
                        </a:ln>
                        <a:solidFill>
                          <a:schemeClr val="tx1"/>
                        </a:solidFill>
                        <a:latin typeface="ＭＳ Ｐゴシック" pitchFamily="50" charset="-128"/>
                        <a:ea typeface="ＭＳ Ｐゴシック" pitchFamily="50" charset="-128"/>
                      </a:defRPr>
                    </a:pPr>
                    <a:r>
                      <a:rPr lang="ja-JP" altLang="en-US" baseline="0"/>
                      <a:t>その他
</a:t>
                    </a:r>
                    <a:r>
                      <a:rPr lang="en-US" altLang="ja-JP" baseline="0"/>
                      <a:t>6.7%</a:t>
                    </a:r>
                  </a:p>
                </c:rich>
              </c:tx>
              <c:numFmt formatCode="0.0%" sourceLinked="0"/>
              <c:spPr/>
              <c:showLegendKey val="0"/>
              <c:showVal val="0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3-6EDA-49B0-B168-A0830CF6D59F}"/>
                </c:ext>
              </c:extLst>
            </c:dLbl>
            <c:numFmt formatCode="0.0%" sourceLinked="0"/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400">
                    <a:ln w="3175">
                      <a:noFill/>
                    </a:ln>
                    <a:solidFill>
                      <a:schemeClr val="tx1"/>
                    </a:solidFill>
                    <a:latin typeface="ＭＳ Ｐゴシック" pitchFamily="50" charset="-128"/>
                    <a:ea typeface="ＭＳ Ｐゴシック" pitchFamily="50" charset="-128"/>
                  </a:defRPr>
                </a:pPr>
                <a:endParaRPr lang="ja-JP"/>
              </a:p>
            </c:txPr>
            <c:showLegendKey val="0"/>
            <c:showVal val="0"/>
            <c:showCatName val="1"/>
            <c:showSerName val="0"/>
            <c:showPercent val="1"/>
            <c:showBubbleSize val="0"/>
            <c:separator>
</c:separator>
            <c:showLeaderLines val="0"/>
            <c:extLst>
              <c:ext xmlns:c15="http://schemas.microsoft.com/office/drawing/2012/chart" uri="{CE6537A1-D6FC-4f65-9D91-7224C49458BB}"/>
            </c:extLst>
          </c:dLbls>
          <c:cat>
            <c:strRef>
              <c:f>データ!$B$4:$B$23</c:f>
              <c:strCache>
                <c:ptCount val="20"/>
                <c:pt idx="0">
                  <c:v>中国</c:v>
                </c:pt>
                <c:pt idx="1">
                  <c:v>米国</c:v>
                </c:pt>
                <c:pt idx="2">
                  <c:v>ドイツ</c:v>
                </c:pt>
                <c:pt idx="3">
                  <c:v>インド</c:v>
                </c:pt>
                <c:pt idx="4">
                  <c:v>スペイン</c:v>
                </c:pt>
                <c:pt idx="5">
                  <c:v>英国</c:v>
                </c:pt>
                <c:pt idx="6">
                  <c:v>フランス</c:v>
                </c:pt>
                <c:pt idx="7">
                  <c:v>ブラジル</c:v>
                </c:pt>
                <c:pt idx="8">
                  <c:v>カナダ</c:v>
                </c:pt>
                <c:pt idx="9">
                  <c:v>イタリア</c:v>
                </c:pt>
                <c:pt idx="10">
                  <c:v>トルコ</c:v>
                </c:pt>
                <c:pt idx="11">
                  <c:v>スウェーデン</c:v>
                </c:pt>
                <c:pt idx="12">
                  <c:v>ポーランド</c:v>
                </c:pt>
                <c:pt idx="13">
                  <c:v>デンマーク</c:v>
                </c:pt>
                <c:pt idx="14">
                  <c:v>ポルトガル</c:v>
                </c:pt>
                <c:pt idx="15">
                  <c:v>豪州</c:v>
                </c:pt>
                <c:pt idx="16">
                  <c:v>オランダ</c:v>
                </c:pt>
                <c:pt idx="17">
                  <c:v>メキシコ</c:v>
                </c:pt>
                <c:pt idx="18">
                  <c:v>日本</c:v>
                </c:pt>
                <c:pt idx="19">
                  <c:v>その他</c:v>
                </c:pt>
              </c:strCache>
            </c:strRef>
          </c:cat>
          <c:val>
            <c:numRef>
              <c:f>データ!$C$4:$C$23</c:f>
              <c:numCache>
                <c:formatCode>#,##0_);[Red]\(#,##0\)</c:formatCode>
                <c:ptCount val="20"/>
                <c:pt idx="0">
                  <c:v>188232</c:v>
                </c:pt>
                <c:pt idx="1">
                  <c:v>89077</c:v>
                </c:pt>
                <c:pt idx="2">
                  <c:v>56132</c:v>
                </c:pt>
                <c:pt idx="3">
                  <c:v>32848</c:v>
                </c:pt>
                <c:pt idx="4">
                  <c:v>23170</c:v>
                </c:pt>
                <c:pt idx="5">
                  <c:v>18872</c:v>
                </c:pt>
                <c:pt idx="6">
                  <c:v>13759</c:v>
                </c:pt>
                <c:pt idx="7">
                  <c:v>12763</c:v>
                </c:pt>
                <c:pt idx="8">
                  <c:v>12239</c:v>
                </c:pt>
                <c:pt idx="9">
                  <c:v>9479</c:v>
                </c:pt>
                <c:pt idx="10">
                  <c:v>6857</c:v>
                </c:pt>
                <c:pt idx="11">
                  <c:v>6691</c:v>
                </c:pt>
                <c:pt idx="12">
                  <c:v>6397</c:v>
                </c:pt>
                <c:pt idx="13">
                  <c:v>5476</c:v>
                </c:pt>
                <c:pt idx="14">
                  <c:v>5316</c:v>
                </c:pt>
                <c:pt idx="15">
                  <c:v>4557</c:v>
                </c:pt>
                <c:pt idx="16">
                  <c:v>4341</c:v>
                </c:pt>
                <c:pt idx="17">
                  <c:v>4005</c:v>
                </c:pt>
                <c:pt idx="18">
                  <c:v>3400</c:v>
                </c:pt>
                <c:pt idx="19">
                  <c:v>35970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4-6EDA-49B0-B168-A0830CF6D59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noFill/>
        <a:ln w="25400">
          <a:noFill/>
        </a:ln>
      </c:spPr>
    </c:plotArea>
    <c:plotVisOnly val="1"/>
    <c:dispBlanksAs val="zero"/>
    <c:showDLblsOverMax val="0"/>
  </c:chart>
  <c:spPr>
    <a:ln>
      <a:noFill/>
    </a:ln>
  </c:sp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0.29242</cdr:x>
      <cdr:y>0.15532</cdr:y>
    </cdr:from>
    <cdr:to>
      <cdr:x>0.32842</cdr:x>
      <cdr:y>0.18705</cdr:y>
    </cdr:to>
    <cdr:sp macro="" textlink="">
      <cdr:nvSpPr>
        <cdr:cNvPr id="83977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715637" y="942367"/>
          <a:ext cx="334389" cy="192527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0.2826</cdr:x>
      <cdr:y>0.19373</cdr:y>
    </cdr:from>
    <cdr:to>
      <cdr:x>0.31969</cdr:x>
      <cdr:y>0.21043</cdr:y>
    </cdr:to>
    <cdr:sp macro="" textlink="">
      <cdr:nvSpPr>
        <cdr:cNvPr id="83978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624441" y="1175426"/>
          <a:ext cx="344522" cy="10132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0.37906</cdr:x>
      <cdr:y>0.04175</cdr:y>
    </cdr:from>
    <cdr:to>
      <cdr:x>0.42335</cdr:x>
      <cdr:y>0.13437</cdr:y>
    </cdr:to>
    <cdr:sp macro="" textlink="">
      <cdr:nvSpPr>
        <cdr:cNvPr id="2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V="1">
          <a:off x="3520282" y="253324"/>
          <a:ext cx="411313" cy="56195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0.21522</cdr:x>
      <cdr:y>0.3386</cdr:y>
    </cdr:from>
    <cdr:to>
      <cdr:x>0.26188</cdr:x>
      <cdr:y>0.36389</cdr:y>
    </cdr:to>
    <cdr:sp macro="" textlink="">
      <cdr:nvSpPr>
        <cdr:cNvPr id="4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2000988" y="2054316"/>
          <a:ext cx="433732" cy="15341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0.33061</cdr:x>
      <cdr:y>0.05344</cdr:y>
    </cdr:from>
    <cdr:to>
      <cdr:x>0.36912</cdr:x>
      <cdr:y>0.14365</cdr:y>
    </cdr:to>
    <cdr:sp macro="" textlink="">
      <cdr:nvSpPr>
        <cdr:cNvPr id="6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3070293" y="324255"/>
          <a:ext cx="357678" cy="547331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0.27932</cdr:x>
      <cdr:y>0.2288</cdr:y>
    </cdr:from>
    <cdr:to>
      <cdr:x>0.30551</cdr:x>
      <cdr:y>0.23548</cdr:y>
    </cdr:to>
    <cdr:sp macro="" textlink="">
      <cdr:nvSpPr>
        <cdr:cNvPr id="8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594042" y="1388218"/>
          <a:ext cx="243191" cy="40532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0.29896</cdr:x>
      <cdr:y>0.06513</cdr:y>
    </cdr:from>
    <cdr:to>
      <cdr:x>0.35751</cdr:x>
      <cdr:y>0.1546</cdr:y>
    </cdr:to>
    <cdr:sp macro="" textlink="">
      <cdr:nvSpPr>
        <cdr:cNvPr id="10" name="Line 7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776435" y="395186"/>
          <a:ext cx="543715" cy="542838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0.31053</cdr:x>
      <cdr:y>0.12414</cdr:y>
    </cdr:from>
    <cdr:to>
      <cdr:x>0.34588</cdr:x>
      <cdr:y>0.17369</cdr:y>
    </cdr:to>
    <cdr:sp macro="" textlink="">
      <cdr:nvSpPr>
        <cdr:cNvPr id="11" name="Line 8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 flipV="1">
          <a:off x="2883852" y="753209"/>
          <a:ext cx="328301" cy="300620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0.26187</cdr:x>
      <cdr:y>0.25402</cdr:y>
    </cdr:from>
    <cdr:to>
      <cdr:x>0.29168</cdr:x>
      <cdr:y>0.27055</cdr:y>
    </cdr:to>
    <cdr:sp macro="" textlink="">
      <cdr:nvSpPr>
        <cdr:cNvPr id="12" name="Line 9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2431914" y="1541247"/>
          <a:ext cx="276881" cy="100296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  <cdr:relSizeAnchor xmlns:cdr="http://schemas.openxmlformats.org/drawingml/2006/chartDrawing">
    <cdr:from>
      <cdr:x>0.22476</cdr:x>
      <cdr:y>0.28508</cdr:y>
    </cdr:from>
    <cdr:to>
      <cdr:x>0.27227</cdr:x>
      <cdr:y>0.31898</cdr:y>
    </cdr:to>
    <cdr:sp macro="" textlink="">
      <cdr:nvSpPr>
        <cdr:cNvPr id="13" name="Line 10"/>
        <cdr:cNvSpPr>
          <a:spLocks xmlns:a="http://schemas.openxmlformats.org/drawingml/2006/main" noChangeShapeType="1"/>
        </cdr:cNvSpPr>
      </cdr:nvSpPr>
      <cdr:spPr bwMode="auto">
        <a:xfrm xmlns:a="http://schemas.openxmlformats.org/drawingml/2006/main" flipH="1">
          <a:off x="2087349" y="1729701"/>
          <a:ext cx="441219" cy="205685"/>
        </a:xfrm>
        <a:prstGeom xmlns:a="http://schemas.openxmlformats.org/drawingml/2006/main" prst="line">
          <a:avLst/>
        </a:prstGeom>
        <a:noFill xmlns:a="http://schemas.openxmlformats.org/drawingml/2006/main"/>
        <a:ln xmlns:a="http://schemas.openxmlformats.org/drawingml/2006/main" w="9525">
          <a:solidFill>
            <a:srgbClr val="000000"/>
          </a:solidFill>
          <a:round/>
          <a:headEnd/>
          <a:tailEnd/>
        </a:ln>
      </cdr:spPr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ja-JP" altLang="en-US"/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6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15577" y="1"/>
            <a:ext cx="2918621" cy="493237"/>
          </a:xfrm>
          <a:prstGeom prst="rect">
            <a:avLst/>
          </a:prstGeom>
        </p:spPr>
        <p:txBody>
          <a:bodyPr vert="horz" lIns="90612" tIns="45306" rIns="90612" bIns="45306" rtlCol="0"/>
          <a:lstStyle>
            <a:lvl1pPr algn="r">
              <a:defRPr sz="1100"/>
            </a:lvl1pPr>
          </a:lstStyle>
          <a:p>
            <a:fld id="{F109A3DB-1B94-4E62-A8BA-88B45F45E2C7}" type="datetimeFigureOut">
              <a:rPr kumimoji="1" lang="ja-JP" altLang="en-US" smtClean="0"/>
              <a:pPr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6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l">
              <a:defRPr sz="11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15577" y="9371505"/>
            <a:ext cx="2918621" cy="493236"/>
          </a:xfrm>
          <a:prstGeom prst="rect">
            <a:avLst/>
          </a:prstGeom>
        </p:spPr>
        <p:txBody>
          <a:bodyPr vert="horz" lIns="90612" tIns="45306" rIns="90612" bIns="45306" rtlCol="0" anchor="b"/>
          <a:lstStyle>
            <a:lvl1pPr algn="r">
              <a:defRPr sz="1100"/>
            </a:lvl1pPr>
          </a:lstStyle>
          <a:p>
            <a:fld id="{46CDB9C3-B633-4287-A844-C0E53F0023E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5465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895" y="1"/>
            <a:ext cx="2919302" cy="493237"/>
          </a:xfrm>
          <a:prstGeom prst="rect">
            <a:avLst/>
          </a:prstGeom>
        </p:spPr>
        <p:txBody>
          <a:bodyPr vert="horz" lIns="90533" tIns="45269" rIns="90533" bIns="45269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14D4D236-DB2D-4B4E-B03D-EC64537C1E5A}" type="datetimeFigureOut">
              <a:rPr lang="ja-JP" altLang="en-US"/>
              <a:pPr>
                <a:defRPr/>
              </a:pPr>
              <a:t>2018/4/26</a:t>
            </a:fld>
            <a:endParaRPr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698500" y="741363"/>
            <a:ext cx="5340350" cy="36988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533" tIns="45269" rIns="90533" bIns="45269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4052" y="4686540"/>
            <a:ext cx="5387666" cy="4439132"/>
          </a:xfrm>
          <a:prstGeom prst="rect">
            <a:avLst/>
          </a:prstGeom>
        </p:spPr>
        <p:txBody>
          <a:bodyPr vert="horz" lIns="90533" tIns="45269" rIns="90533" bIns="45269" rtlCol="0">
            <a:normAutofit/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  <a:endParaRPr lang="ja-JP" altLang="en-US" noProof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895" y="9371510"/>
            <a:ext cx="2919302" cy="493236"/>
          </a:xfrm>
          <a:prstGeom prst="rect">
            <a:avLst/>
          </a:prstGeom>
        </p:spPr>
        <p:txBody>
          <a:bodyPr vert="horz" lIns="90533" tIns="45269" rIns="90533" bIns="45269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100">
                <a:latin typeface="+mn-lt"/>
                <a:ea typeface="+mn-ea"/>
              </a:defRPr>
            </a:lvl1pPr>
          </a:lstStyle>
          <a:p>
            <a:pPr>
              <a:defRPr/>
            </a:pPr>
            <a:fld id="{728A4BB8-0807-4227-948D-747C2F25B6E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422096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4955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899094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48633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798186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47736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69728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46824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596371" algn="l" defTabSz="899094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004258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6B2AE-C326-45FE-AAAB-A592AA086CA1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4E69CE-FB51-4F2A-8B79-77703D6CE92D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F7029-3D88-4B88-BA39-2E79985E85DA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9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C3A0924F-08C9-4816-86D2-135359A57F76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DB952C4-60DE-40D2-BDF8-EB101E8113E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53946276-EACA-4630-9F64-ED6B4AD67E73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27F41AB-E8ED-42FC-8DE1-A8B72E3F033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9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2BBE7786-8C1F-43B2-AEE3-A47FF17BCDB0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64FA1A8A-0CE4-477F-A9DD-8952484BC47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5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ED6BEEE-7BF5-4633-B694-18AC1895BD1E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07F003FD-0B8A-46DE-B49E-EB7374679BB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516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516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24B8F37-136C-4A4F-8B9E-094AD26259CB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4E2478D2-6888-4505-95E5-192B16EF8FE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45675"/>
            <a:ext cx="8915400" cy="60931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 tIns="70785">
            <a:spAutoFit/>
          </a:bodyPr>
          <a:lstStyle>
            <a:lvl1pPr>
              <a:defRPr sz="3200"/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5C82042-1996-48EB-8ABD-585AFC11D739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8D20369-3830-41F7-AE67-6C931C1F10F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062D76A-4128-4ED3-85EE-6A2A6B48645F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7594607" y="6493050"/>
            <a:ext cx="2311400" cy="365125"/>
          </a:xfrm>
        </p:spPr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EFA5F06-A6D6-4C52-8B50-771098D6CB1C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E831BB2C-E4F4-4D71-9D23-DF23FABA0AAC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0BE6108-ED91-40FC-8939-107725AB1229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85F722-35C6-42F1-AF2E-F28AFF620A4E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AFC2D7C0-BD1C-48E1-BA07-A3A346A382F7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F3045EF8-A3F9-43CD-B6A9-C03A394B24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6" y="83772"/>
            <a:ext cx="8915400" cy="521679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none"/>
        </p:style>
        <p:txBody>
          <a:bodyPr>
            <a:spAutoFit/>
          </a:bodyPr>
          <a:lstStyle/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8511" y="692743"/>
            <a:ext cx="8922196" cy="2282161"/>
          </a:xfr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>
            <a:spAutoFit/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77932532-7F70-40E8-B5CA-1593F90745F7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BCD99B63-B0A0-466A-AA3C-F5127584ECA7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24" y="274702"/>
            <a:ext cx="65341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D9214B37-F885-48AD-9FEA-467F8826DDBE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0">
                <a:latin typeface="Arial" pitchFamily="34" charset="0"/>
              </a:defRPr>
            </a:lvl1pPr>
          </a:lstStyle>
          <a:p>
            <a:pPr>
              <a:defRPr/>
            </a:pPr>
            <a:fld id="{9D54B86A-9308-41B6-B8F3-9C6D897E1A3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8E710-3FD1-4423-AEA3-570F5550CF4A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22F1F-9874-4EDC-B8A1-BB6C910229BA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91934A-8FDD-46A9-8A76-2BD7B7BF5B17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B0550-26F2-48FE-89BB-D54481277265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D323D-296D-4909-B520-778612D75D4C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099993-02B9-4827-9DB6-C4704C33FD17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977C-76B2-4ECE-B59E-A73547A68281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8E177-A420-4B17-85D5-AA31734E38C6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EEF315-288B-41D0-A6B0-E50BCACF7C8C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345E33-BDBB-4082-96DB-25D2E57977FD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0F7EA0-4239-47E1-ABFF-3A473FE3D63D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485731-C899-4BB0-B864-81C8E49F79AB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591"/>
            <a:ext cx="84201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63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1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7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2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8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3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1388D-D935-47B2-824B-95A4D2086284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C0074-BCDF-4E04-99A5-D8729959FACA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649" y="4407072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649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955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909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863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79818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4773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69728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14682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59637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14792-ED28-4C6C-A7F5-984CA18C4055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784A47-9E55-47DA-BDA9-B0795BEB70BC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383C04-421C-47FF-80DA-79E273E74EF4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31D92E-E9FD-45D0-B064-685E338A517D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411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29304" y="1600214"/>
            <a:ext cx="4381501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80B5DB-1F84-48EA-B5E7-F33E594437B4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7357C9-DB92-4F1E-AE68-2F4C15707F0B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8399E3-9C89-4501-8F77-13B8F8E2B12C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49E21A-592F-4238-93F9-41BB504C7920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53EC70-E3A2-4DB0-AB1C-A1CE402F73FD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02"/>
            <a:ext cx="222885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11" y="274702"/>
            <a:ext cx="653415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65D369-E9FD-4741-AA68-65CBE47D9DBE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E12541-A307-4EFC-AA26-3F0FBF784D2B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ユーザー設定レイアウ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9BBD2-BCC9-438E-8B1E-543398BE1EDF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640"/>
            <a:ext cx="84201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72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45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1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89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364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83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309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782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B0B7E7-F9D2-4DFF-A09C-E2CB2C7C340B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BA1082-C123-4DFE-AB9E-270C799FFB4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505304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81E825-8E5E-4795-902F-1D6405CB7DC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5F67C6-FB39-4A1F-A8DA-18EB3416C525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6834898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82507" y="4407115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82507" y="2906722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4728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9456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4184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7891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23642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68370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13098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57827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0E28C9-76FA-4FF6-B5E1-C66CEF5F54F2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889158-25C9-43B1-9CF1-92B83142D268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3554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6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484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9550" indent="0">
              <a:buNone/>
              <a:defRPr sz="2000" b="1"/>
            </a:lvl2pPr>
            <a:lvl3pPr marL="899094" indent="0">
              <a:buNone/>
              <a:defRPr sz="1800" b="1"/>
            </a:lvl3pPr>
            <a:lvl4pPr marL="1348633" indent="0">
              <a:buNone/>
              <a:defRPr sz="1600" b="1"/>
            </a:lvl4pPr>
            <a:lvl5pPr marL="1798186" indent="0">
              <a:buNone/>
              <a:defRPr sz="1600" b="1"/>
            </a:lvl5pPr>
            <a:lvl6pPr marL="2247736" indent="0">
              <a:buNone/>
              <a:defRPr sz="1600" b="1"/>
            </a:lvl6pPr>
            <a:lvl7pPr marL="2697281" indent="0">
              <a:buNone/>
              <a:defRPr sz="1600" b="1"/>
            </a:lvl7pPr>
            <a:lvl8pPr marL="3146824" indent="0">
              <a:buNone/>
              <a:defRPr sz="1600" b="1"/>
            </a:lvl8pPr>
            <a:lvl9pPr marL="3596371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484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70EADC-6A2E-4BDB-974E-21AD7AD43179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95302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5035557" y="1600214"/>
            <a:ext cx="4375150" cy="4525963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D599BA-51FA-4D50-AC03-5572618FE0F8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D4A19-74E2-4467-8BA4-699FB6BE6A14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10680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5032128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47287" indent="0">
              <a:buNone/>
              <a:defRPr sz="2000" b="1"/>
            </a:lvl2pPr>
            <a:lvl3pPr marL="894563" indent="0">
              <a:buNone/>
              <a:defRPr sz="1800" b="1"/>
            </a:lvl3pPr>
            <a:lvl4pPr marL="1341849" indent="0">
              <a:buNone/>
              <a:defRPr sz="1600" b="1"/>
            </a:lvl4pPr>
            <a:lvl5pPr marL="1789135" indent="0">
              <a:buNone/>
              <a:defRPr sz="1600" b="1"/>
            </a:lvl5pPr>
            <a:lvl6pPr marL="2236420" indent="0">
              <a:buNone/>
              <a:defRPr sz="1600" b="1"/>
            </a:lvl6pPr>
            <a:lvl7pPr marL="2683705" indent="0">
              <a:buNone/>
              <a:defRPr sz="1600" b="1"/>
            </a:lvl7pPr>
            <a:lvl8pPr marL="3130981" indent="0">
              <a:buNone/>
              <a:defRPr sz="1600" b="1"/>
            </a:lvl8pPr>
            <a:lvl9pPr marL="3578275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5032128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87B6FE-61C6-4F57-A57C-44747D92A2C4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AAFE16-3A42-4D78-8F71-A2D6952DA91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3546864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85478-F906-450D-A1E1-249371254DF6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8D956-EC07-4334-9A11-CE5BC8CDF66C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359488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B7D76D-DA7F-41F6-BFAF-89256B3F8C1F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AE969-3DF8-49E1-8CAD-B44860DC4AC1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01910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23" y="273051"/>
            <a:ext cx="3259007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2993" y="273063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7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23" y="1435121"/>
            <a:ext cx="3259007" cy="4691063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85861D-7ABF-426C-9833-0DE38985F0CD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3D4267-E1BD-4C76-BC61-B67F2F4611F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393042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658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658" y="612775"/>
            <a:ext cx="59436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47287" indent="0">
              <a:buNone/>
              <a:defRPr sz="2700"/>
            </a:lvl2pPr>
            <a:lvl3pPr marL="894563" indent="0">
              <a:buNone/>
              <a:defRPr sz="2400"/>
            </a:lvl3pPr>
            <a:lvl4pPr marL="1341849" indent="0">
              <a:buNone/>
              <a:defRPr sz="2000"/>
            </a:lvl4pPr>
            <a:lvl5pPr marL="1789135" indent="0">
              <a:buNone/>
              <a:defRPr sz="2000"/>
            </a:lvl5pPr>
            <a:lvl6pPr marL="2236420" indent="0">
              <a:buNone/>
              <a:defRPr sz="2000"/>
            </a:lvl6pPr>
            <a:lvl7pPr marL="2683705" indent="0">
              <a:buNone/>
              <a:defRPr sz="2000"/>
            </a:lvl7pPr>
            <a:lvl8pPr marL="3130981" indent="0">
              <a:buNone/>
              <a:defRPr sz="2000"/>
            </a:lvl8pPr>
            <a:lvl9pPr marL="3578275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658" y="5367340"/>
            <a:ext cx="5943600" cy="804862"/>
          </a:xfrm>
        </p:spPr>
        <p:txBody>
          <a:bodyPr/>
          <a:lstStyle>
            <a:lvl1pPr marL="0" indent="0">
              <a:buNone/>
              <a:defRPr sz="1500"/>
            </a:lvl1pPr>
            <a:lvl2pPr marL="447287" indent="0">
              <a:buNone/>
              <a:defRPr sz="1100"/>
            </a:lvl2pPr>
            <a:lvl3pPr marL="894563" indent="0">
              <a:buNone/>
              <a:defRPr sz="1000"/>
            </a:lvl3pPr>
            <a:lvl4pPr marL="1341849" indent="0">
              <a:buNone/>
              <a:defRPr sz="1000"/>
            </a:lvl4pPr>
            <a:lvl5pPr marL="1789135" indent="0">
              <a:buNone/>
              <a:defRPr sz="1000"/>
            </a:lvl5pPr>
            <a:lvl6pPr marL="2236420" indent="0">
              <a:buNone/>
              <a:defRPr sz="1000"/>
            </a:lvl6pPr>
            <a:lvl7pPr marL="2683705" indent="0">
              <a:buNone/>
              <a:defRPr sz="1000"/>
            </a:lvl7pPr>
            <a:lvl8pPr marL="3130981" indent="0">
              <a:buNone/>
              <a:defRPr sz="1000"/>
            </a:lvl8pPr>
            <a:lvl9pPr marL="3578275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5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A736D9-933D-4525-B300-1286F792A0B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76F90BC-1D27-47B7-A93D-A880C21AC3CF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89937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5A3483-B595-4F13-A683-B51A20C36B99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7113247" y="6309528"/>
            <a:ext cx="23114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737E1-DBC3-4198-A57C-B12D92589A37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4909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81854" y="274717"/>
            <a:ext cx="222885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95301" y="274717"/>
            <a:ext cx="652145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2C8B14-9A6B-4429-9D00-5B88EFD8CE2C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E8010D-434A-4243-BBBE-35AEBD8FA182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1039385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2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 anchor="ctr" anchorCtr="0"/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C093DEEF-35FB-4F91-8AB0-811C905AF3D3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pPr>
                <a:defRPr/>
              </a:pPr>
              <a:t>2018/4/26</a:t>
            </a:fld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r">
              <a:defRPr sz="1500" i="0" baseline="0">
                <a:solidFill>
                  <a:prstClr val="black">
                    <a:tint val="75000"/>
                  </a:prstClr>
                </a:solidFill>
                <a:latin typeface="HG丸ｺﾞｼｯｸM-PRO" pitchFamily="50" charset="-128"/>
                <a:ea typeface="HG丸ｺﾞｼｯｸM-PRO" pitchFamily="50" charset="-128"/>
              </a:defRPr>
            </a:lvl1pPr>
          </a:lstStyle>
          <a:p>
            <a:pPr>
              <a:defRPr/>
            </a:pPr>
            <a:fld id="{866B40A9-25BD-42A4-AA3F-6E9723A62F10}" type="slidenum">
              <a:rPr lang="ja-JP" altLang="en-US" smtClean="0"/>
              <a:pPr>
                <a:defRPr/>
              </a:pPr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597103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2" y="2131320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prstGeom prst="rect">
            <a:avLst/>
          </a:prstGeom>
          <a:ln>
            <a:noFill/>
          </a:ln>
        </p:spPr>
        <p:txBody>
          <a:bodyPr lIns="90180" tIns="45093" rIns="90180" bIns="45093"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07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139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20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27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3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41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48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55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98C160-155A-4803-BF1B-EFEE1B4D0DE4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586277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2636A4-DC69-41DD-9C69-9B537D1E1868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9" y="71999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9" y="648000"/>
            <a:ext cx="9720000" cy="1440000"/>
          </a:xfrm>
          <a:prstGeom prst="rect">
            <a:avLst/>
          </a:prstGeom>
        </p:spPr>
        <p:txBody>
          <a:bodyPr lIns="90180" tIns="45093" rIns="90180" bIns="45093"/>
          <a:lstStyle>
            <a:lvl1pPr marL="356964" indent="-356964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9BB11-E223-4263-AA07-FD032F7FF48C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082304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812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4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6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48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0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2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848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09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362B6-4CC5-4401-A1F9-737EB3E6A97C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75369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367" indent="-357367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7A2BD-784A-4841-97BB-490A44878D4E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77816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2184B-8C4B-4281-9149-CAF06A7EBDEA}" type="datetime1">
              <a:rPr lang="ja-JP" altLang="en-US" smtClean="0"/>
              <a:t>2018/4/26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93" y="6520042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14001828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72" y="1520814"/>
            <a:ext cx="7423989" cy="645125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1E0CEA-9C00-4904-9FF1-CEBE769BC556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484624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42950" y="2130787"/>
            <a:ext cx="8420100" cy="1470025"/>
          </a:xfrm>
        </p:spPr>
        <p:txBody>
          <a:bodyPr/>
          <a:lstStyle>
            <a:lvl1pPr algn="ctr">
              <a:defRPr sz="3600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85901" y="3886200"/>
            <a:ext cx="6934200" cy="1752600"/>
          </a:xfrm>
          <a:ln>
            <a:noFill/>
          </a:ln>
        </p:spPr>
        <p:txBody>
          <a:bodyPr/>
          <a:lstStyle>
            <a:lvl1pPr marL="0" indent="0" algn="ctr">
              <a:buNone/>
              <a:defRPr sz="2800">
                <a:solidFill>
                  <a:schemeClr val="bg1">
                    <a:lumMod val="50000"/>
                  </a:schemeClr>
                </a:solidFill>
              </a:defRPr>
            </a:lvl1pPr>
            <a:lvl2pPr marL="45129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025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53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05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564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07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5905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103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8E655-866E-47CF-B455-08E95246CF98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9EC9-C284-4793-9682-6ECC3390441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42842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93002" y="116680"/>
            <a:ext cx="9720000" cy="432000"/>
          </a:xfrm>
        </p:spPr>
        <p:txBody>
          <a:bodyPr anchor="ctr"/>
          <a:lstStyle>
            <a:lvl1pPr algn="ctr">
              <a:defRPr b="1">
                <a:latin typeface="メイリオ" pitchFamily="50" charset="-128"/>
                <a:ea typeface="メイリオ" pitchFamily="50" charset="-128"/>
                <a:cs typeface="メイリオ" pitchFamily="50" charset="-128"/>
              </a:defRPr>
            </a:lvl1pPr>
          </a:lstStyle>
          <a:p>
            <a:r>
              <a:rPr lang="ja-JP" altLang="en-US" dirty="0" smtClean="0"/>
              <a:t>マスタ タイトルの書式設定</a:t>
            </a:r>
            <a:endParaRPr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93002" y="648000"/>
            <a:ext cx="9720000" cy="1440000"/>
          </a:xfrm>
        </p:spPr>
        <p:txBody>
          <a:bodyPr/>
          <a:lstStyle>
            <a:lvl1pPr marL="357432" indent="-357432">
              <a:defRPr>
                <a:latin typeface="+mn-lt"/>
              </a:defRPr>
            </a:lvl1pPr>
            <a:lvl2pPr>
              <a:buFont typeface="Wingdings" pitchFamily="2" charset="2"/>
              <a:buChar char="p"/>
              <a:defRPr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400">
                <a:latin typeface="+mn-lt"/>
              </a:defRPr>
            </a:lvl4pPr>
            <a:lvl5pPr>
              <a:defRPr sz="1400">
                <a:latin typeface="+mn-lt"/>
              </a:defRPr>
            </a:lvl5pPr>
          </a:lstStyle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ja-JP" altLang="en-US" dirty="0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74C6DD-D87F-4F7B-A3DC-4483A602CC57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DAFD20-724F-4A5F-80C9-5CD04D60F62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003335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E4BB23-17A8-45AC-92B0-22B8EC6869B4}" type="datetime1">
              <a:rPr lang="ja-JP" altLang="en-US" smtClean="0"/>
              <a:t>2018/4/26</a:t>
            </a:fld>
            <a:endParaRPr lang="ja-JP" altLang="en-US" dirty="0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>
          <a:xfrm>
            <a:off x="7557080" y="6520017"/>
            <a:ext cx="2311401" cy="365125"/>
          </a:xfrm>
        </p:spPr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1335965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 hasCustomPrompt="1"/>
          </p:nvPr>
        </p:nvSpPr>
        <p:spPr>
          <a:xfrm>
            <a:off x="1393468" y="1520827"/>
            <a:ext cx="7423989" cy="645141"/>
          </a:xfrm>
          <a:prstGeom prst="rect">
            <a:avLst/>
          </a:prstGeom>
        </p:spPr>
        <p:txBody>
          <a:bodyPr wrap="square" anchor="t" anchorCtr="0">
            <a:spAutoFit/>
          </a:bodyPr>
          <a:lstStyle>
            <a:lvl1pPr algn="l">
              <a:defRPr lang="ja-JP" altLang="en-US" sz="3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defRPr>
            </a:lvl1pPr>
          </a:lstStyle>
          <a:p>
            <a:pPr marL="0" lvl="0" algn="l"/>
            <a:r>
              <a:rPr kumimoji="1" lang="ja-JP" altLang="en-US" dirty="0" smtClean="0"/>
              <a:t>１．見出しの記入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C9E2C-EEA3-47CA-8FF0-CB1028EAE91B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550142-B990-490A-A107-ED7302A7FD52}" type="slidenum">
              <a:rPr lang="ja-JP" altLang="en-US" smtClean="0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58171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833BA7-AE86-4F54-A605-57E17F45F5B2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5300" y="273051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873603" y="273063"/>
            <a:ext cx="553720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95300" y="1435121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F73F3A-57C5-474E-ABD3-75BE15B2D805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41513" y="4800602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49550" indent="0">
              <a:buNone/>
              <a:defRPr sz="2800"/>
            </a:lvl2pPr>
            <a:lvl3pPr marL="899094" indent="0">
              <a:buNone/>
              <a:defRPr sz="2400"/>
            </a:lvl3pPr>
            <a:lvl4pPr marL="1348633" indent="0">
              <a:buNone/>
              <a:defRPr sz="2000"/>
            </a:lvl4pPr>
            <a:lvl5pPr marL="1798186" indent="0">
              <a:buNone/>
              <a:defRPr sz="2000"/>
            </a:lvl5pPr>
            <a:lvl6pPr marL="2247736" indent="0">
              <a:buNone/>
              <a:defRPr sz="2000"/>
            </a:lvl6pPr>
            <a:lvl7pPr marL="2697281" indent="0">
              <a:buNone/>
              <a:defRPr sz="2000"/>
            </a:lvl7pPr>
            <a:lvl8pPr marL="3146824" indent="0">
              <a:buNone/>
              <a:defRPr sz="2000"/>
            </a:lvl8pPr>
            <a:lvl9pPr marL="3596371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941513" y="5367340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49550" indent="0">
              <a:buNone/>
              <a:defRPr sz="1200"/>
            </a:lvl2pPr>
            <a:lvl3pPr marL="899094" indent="0">
              <a:buNone/>
              <a:defRPr sz="1000"/>
            </a:lvl3pPr>
            <a:lvl4pPr marL="1348633" indent="0">
              <a:buNone/>
              <a:defRPr sz="900"/>
            </a:lvl4pPr>
            <a:lvl5pPr marL="1798186" indent="0">
              <a:buNone/>
              <a:defRPr sz="900"/>
            </a:lvl5pPr>
            <a:lvl6pPr marL="2247736" indent="0">
              <a:buNone/>
              <a:defRPr sz="900"/>
            </a:lvl6pPr>
            <a:lvl7pPr marL="2697281" indent="0">
              <a:buNone/>
              <a:defRPr sz="900"/>
            </a:lvl7pPr>
            <a:lvl8pPr marL="3146824" indent="0">
              <a:buNone/>
              <a:defRPr sz="900"/>
            </a:lvl8pPr>
            <a:lvl9pPr marL="3596371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7BAF54-9BFD-4F75-B35F-BA3E52C567CE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slideLayout" Target="../slideLayouts/slideLayout46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slideLayout" Target="../slideLayouts/slideLayout58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theme" Target="../theme/theme6.xml"/><Relationship Id="rId2" Type="http://schemas.openxmlformats.org/officeDocument/2006/relationships/slideLayout" Target="../slideLayouts/slideLayout60.xml"/><Relationship Id="rId1" Type="http://schemas.openxmlformats.org/officeDocument/2006/relationships/slideLayout" Target="../slideLayouts/slideLayout5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3.xml"/><Relationship Id="rId2" Type="http://schemas.openxmlformats.org/officeDocument/2006/relationships/slideLayout" Target="../slideLayouts/slideLayout62.xml"/><Relationship Id="rId1" Type="http://schemas.openxmlformats.org/officeDocument/2006/relationships/slideLayout" Target="../slideLayouts/slideLayout61.xml"/><Relationship Id="rId5" Type="http://schemas.openxmlformats.org/officeDocument/2006/relationships/theme" Target="../theme/theme7.xml"/><Relationship Id="rId4" Type="http://schemas.openxmlformats.org/officeDocument/2006/relationships/slideLayout" Target="../slideLayouts/slideLayout64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7.xml"/><Relationship Id="rId2" Type="http://schemas.openxmlformats.org/officeDocument/2006/relationships/slideLayout" Target="../slideLayouts/slideLayout66.xml"/><Relationship Id="rId1" Type="http://schemas.openxmlformats.org/officeDocument/2006/relationships/slideLayout" Target="../slideLayouts/slideLayout65.xml"/><Relationship Id="rId5" Type="http://schemas.openxmlformats.org/officeDocument/2006/relationships/theme" Target="../theme/theme8.xml"/><Relationship Id="rId4" Type="http://schemas.openxmlformats.org/officeDocument/2006/relationships/slideLayout" Target="../slideLayouts/slideLayout6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1AEF2A-1948-4E5B-BDB4-A98CB184E993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DEF28B-0CF7-4481-B572-4B0D1CB9760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44" r:id="rId1"/>
    <p:sldLayoutId id="2147486245" r:id="rId2"/>
    <p:sldLayoutId id="2147486246" r:id="rId3"/>
    <p:sldLayoutId id="2147486247" r:id="rId4"/>
    <p:sldLayoutId id="2147486248" r:id="rId5"/>
    <p:sldLayoutId id="2147486249" r:id="rId6"/>
    <p:sldLayoutId id="2147486250" r:id="rId7"/>
    <p:sldLayoutId id="2147486251" r:id="rId8"/>
    <p:sldLayoutId id="2147486252" r:id="rId9"/>
    <p:sldLayoutId id="2147486253" r:id="rId10"/>
    <p:sldLayoutId id="2147486254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115927"/>
            <a:ext cx="8915400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051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906" tIns="44957" rIns="89906" bIns="4495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264A8FA0-6ECD-4477-9E66-FEC3E9EAD695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 b="1">
                <a:solidFill>
                  <a:prstClr val="black">
                    <a:tint val="75000"/>
                  </a:prstClr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610475" y="6593063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 b="1">
                <a:solidFill>
                  <a:prstClr val="black"/>
                </a:solidFill>
                <a:latin typeface="Tahoma" pitchFamily="34" charset="0"/>
              </a:defRPr>
            </a:lvl1pPr>
          </a:lstStyle>
          <a:p>
            <a:pPr>
              <a:defRPr/>
            </a:pPr>
            <a:fld id="{D98DAAB1-D320-4B3D-9B10-FD69288B445A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05" r:id="rId1"/>
    <p:sldLayoutId id="2147486206" r:id="rId2"/>
    <p:sldLayoutId id="2147486207" r:id="rId3"/>
    <p:sldLayoutId id="2147486208" r:id="rId4"/>
    <p:sldLayoutId id="2147486209" r:id="rId5"/>
    <p:sldLayoutId id="2147486210" r:id="rId6"/>
    <p:sldLayoutId id="2147486211" r:id="rId7"/>
    <p:sldLayoutId id="2147486212" r:id="rId8"/>
    <p:sldLayoutId id="2147486213" r:id="rId9"/>
    <p:sldLayoutId id="2147486214" r:id="rId10"/>
    <p:sldLayoutId id="214748621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28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9550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9094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8633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98186" algn="ctr" rtl="0" fontAlgn="base">
        <a:spcBef>
          <a:spcPct val="0"/>
        </a:spcBef>
        <a:spcAft>
          <a:spcPct val="0"/>
        </a:spcAft>
        <a:defRPr kumimoji="1" sz="28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7159" indent="-3371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F7C00A-5CBC-4CEB-9196-9D5B13D961AB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C9CB-3679-4539-960A-615953379C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18" r:id="rId1"/>
    <p:sldLayoutId id="2147486219" r:id="rId2"/>
    <p:sldLayoutId id="2147486220" r:id="rId3"/>
    <p:sldLayoutId id="2147486221" r:id="rId4"/>
    <p:sldLayoutId id="2147486222" r:id="rId5"/>
    <p:sldLayoutId id="2147486223" r:id="rId6"/>
    <p:sldLayoutId id="2147486224" r:id="rId7"/>
    <p:sldLayoutId id="2147486225" r:id="rId8"/>
    <p:sldLayoutId id="2147486226" r:id="rId9"/>
    <p:sldLayoutId id="2147486227" r:id="rId10"/>
    <p:sldLayoutId id="2147486228" r:id="rId11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95306" y="274638"/>
            <a:ext cx="8915400" cy="1143000"/>
          </a:xfrm>
          <a:prstGeom prst="rect">
            <a:avLst/>
          </a:prstGeom>
        </p:spPr>
        <p:txBody>
          <a:bodyPr vert="horz" lIns="89906" tIns="44957" rIns="89906" bIns="44957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95306" y="1600214"/>
            <a:ext cx="8915400" cy="4525963"/>
          </a:xfrm>
          <a:prstGeom prst="rect">
            <a:avLst/>
          </a:prstGeom>
        </p:spPr>
        <p:txBody>
          <a:bodyPr vert="horz" lIns="89906" tIns="44957" rIns="89906" bIns="44957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B5EDB-FEB9-4132-A9D8-9F76ED446184}" type="datetime1">
              <a:rPr kumimoji="1" lang="ja-JP" altLang="en-US" smtClean="0"/>
              <a:t>2018/4/26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25"/>
            <a:ext cx="31369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099307" y="6356525"/>
            <a:ext cx="2311400" cy="365125"/>
          </a:xfrm>
          <a:prstGeom prst="rect">
            <a:avLst/>
          </a:prstGeom>
        </p:spPr>
        <p:txBody>
          <a:bodyPr vert="horz" lIns="89906" tIns="44957" rIns="89906" bIns="44957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C88261-D553-4B80-A4F0-80128CF1B7E8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6230" r:id="rId1"/>
    <p:sldLayoutId id="2147486231" r:id="rId2"/>
    <p:sldLayoutId id="2147486232" r:id="rId3"/>
    <p:sldLayoutId id="2147486233" r:id="rId4"/>
    <p:sldLayoutId id="2147486234" r:id="rId5"/>
    <p:sldLayoutId id="2147486235" r:id="rId6"/>
    <p:sldLayoutId id="2147486236" r:id="rId7"/>
    <p:sldLayoutId id="2147486237" r:id="rId8"/>
    <p:sldLayoutId id="2147486238" r:id="rId9"/>
    <p:sldLayoutId id="2147486239" r:id="rId10"/>
    <p:sldLayoutId id="2147486240" r:id="rId11"/>
    <p:sldLayoutId id="2147486241" r:id="rId12"/>
    <p:sldLayoutId id="2147486242" r:id="rId13"/>
  </p:sldLayoutIdLst>
  <p:hf hdr="0" ftr="0" dt="0"/>
  <p:txStyles>
    <p:titleStyle>
      <a:lvl1pPr algn="ctr" defTabSz="899094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37159" indent="-337159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0504" indent="-280975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23864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3415" indent="-224771" algn="l" defTabSz="899094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2958" indent="-224771" algn="l" defTabSz="899094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251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2050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71599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21152" indent="-224771" algn="l" defTabSz="899094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9550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909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8633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9818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47736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9728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46824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96371" algn="l" defTabSz="899094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495306" y="274638"/>
            <a:ext cx="8915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1027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495306" y="1600214"/>
            <a:ext cx="89154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89463" tIns="44736" rIns="89463" bIns="4473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95300" y="6356558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l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fld id="{555B8F15-6E70-4CD0-9C5E-58B3EBC8D64E}" type="datetime1">
              <a:rPr lang="ja-JP" altLang="en-US" smtClean="0">
                <a:solidFill>
                  <a:prstClr val="black">
                    <a:tint val="75000"/>
                  </a:prstClr>
                </a:solidFill>
              </a:rPr>
              <a:t>2018/4/26</a:t>
            </a:fld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356558"/>
            <a:ext cx="31369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ctr">
              <a:defRPr sz="11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ja-JP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546981" y="6493083"/>
            <a:ext cx="2311400" cy="365125"/>
          </a:xfrm>
          <a:prstGeom prst="rect">
            <a:avLst/>
          </a:prstGeom>
        </p:spPr>
        <p:txBody>
          <a:bodyPr vert="horz" lIns="89463" tIns="44736" rIns="89463" bIns="44736" rtlCol="0" anchor="ctr"/>
          <a:lstStyle>
            <a:lvl1pPr algn="r">
              <a:defRPr sz="2000" i="1">
                <a:solidFill>
                  <a:schemeClr val="tx1"/>
                </a:solidFill>
                <a:latin typeface="ＭＳ 明朝" pitchFamily="17" charset="-128"/>
                <a:ea typeface="ＭＳ 明朝" pitchFamily="17" charset="-128"/>
              </a:defRPr>
            </a:lvl1pPr>
          </a:lstStyle>
          <a:p>
            <a:pPr>
              <a:defRPr/>
            </a:pPr>
            <a:fld id="{15EE0D81-2543-4708-B2DF-814BE7865776}" type="slidenum">
              <a:rPr lang="ja-JP" altLang="en-US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ja-JP" alt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6099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293" r:id="rId1"/>
    <p:sldLayoutId id="2147486294" r:id="rId2"/>
    <p:sldLayoutId id="2147486295" r:id="rId3"/>
    <p:sldLayoutId id="2147486296" r:id="rId4"/>
    <p:sldLayoutId id="2147486297" r:id="rId5"/>
    <p:sldLayoutId id="2147486298" r:id="rId6"/>
    <p:sldLayoutId id="2147486299" r:id="rId7"/>
    <p:sldLayoutId id="2147486300" r:id="rId8"/>
    <p:sldLayoutId id="2147486301" r:id="rId9"/>
    <p:sldLayoutId id="2147486302" r:id="rId10"/>
    <p:sldLayoutId id="2147486303" r:id="rId11"/>
    <p:sldLayoutId id="214748643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47287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894563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41849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789135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5459" indent="-335459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26829" indent="-27956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11821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65499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2773" indent="-223638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60059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07344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54626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01920" indent="-223638" algn="l" defTabSz="89456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47287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94563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41849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78913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36420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68370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30981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578275" algn="l" defTabSz="89456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9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139" tIns="45075" rIns="90139" bIns="4507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4060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D94B234B-AC8F-45A8-9721-7C3B1BF7B128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8" y="6454060"/>
            <a:ext cx="31369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31" y="6449297"/>
            <a:ext cx="2311400" cy="365125"/>
          </a:xfrm>
          <a:prstGeom prst="rect">
            <a:avLst/>
          </a:prstGeom>
        </p:spPr>
        <p:txBody>
          <a:bodyPr vert="horz" lIns="90139" tIns="45075" rIns="90139" bIns="45075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69534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08" r:id="rId1"/>
    <p:sldLayoutId id="2147486309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070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139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20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279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180" indent="-338180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2377" indent="-28169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6745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7443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28142" indent="-2253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78839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295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0237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0935" indent="-225350" algn="l" defTabSz="90139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0703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1396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2095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2794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3491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41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48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5587" algn="l" defTabSz="90139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36" tIns="45123" rIns="90236" bIns="4512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36" tIns="45123" rIns="90236" bIns="4512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52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7B5CFE4-6DDF-47CC-8673-D83A973DFEA4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52"/>
            <a:ext cx="31369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89"/>
            <a:ext cx="2311400" cy="365125"/>
          </a:xfrm>
          <a:prstGeom prst="rect">
            <a:avLst/>
          </a:prstGeom>
        </p:spPr>
        <p:txBody>
          <a:bodyPr vert="horz" lIns="90236" tIns="45123" rIns="90236" bIns="45123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3428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324" r:id="rId1"/>
    <p:sldLayoutId id="2147486325" r:id="rId2"/>
    <p:sldLayoutId id="2147486326" r:id="rId3"/>
    <p:sldLayoutId id="2147486327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14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423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63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4849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565" indent="-338565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211" indent="-282011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030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246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457" indent="-225607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167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288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093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306" indent="-225607" algn="l" defTabSz="902423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14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423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636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4849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06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267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8485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09700" algn="l" defTabSz="902423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タイトル プレースホルダ 1"/>
          <p:cNvSpPr>
            <a:spLocks noGrp="1"/>
          </p:cNvSpPr>
          <p:nvPr>
            <p:ph type="title"/>
          </p:nvPr>
        </p:nvSpPr>
        <p:spPr bwMode="auto">
          <a:xfrm>
            <a:off x="93002" y="72006"/>
            <a:ext cx="9720000" cy="404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0255" tIns="45131" rIns="90255" bIns="4513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5123" name="テキスト プレースホルダ 2"/>
          <p:cNvSpPr>
            <a:spLocks noGrp="1"/>
          </p:cNvSpPr>
          <p:nvPr>
            <p:ph type="body" idx="1"/>
          </p:nvPr>
        </p:nvSpPr>
        <p:spPr bwMode="auto">
          <a:xfrm>
            <a:off x="193680" y="720002"/>
            <a:ext cx="9518650" cy="1081088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vert="horz" wrap="square" lIns="90255" tIns="45131" rIns="90255" bIns="4513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117479" y="6453527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FFCEBFAB-0A7B-4A53-BE99-C2FDF1613796}" type="datetime1">
              <a:rPr lang="ja-JP" altLang="en-US" smtClean="0"/>
              <a:t>2018/4/26</a:t>
            </a:fld>
            <a:endParaRPr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384550" y="6453527"/>
            <a:ext cx="31369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7477126" y="6448764"/>
            <a:ext cx="2311400" cy="365125"/>
          </a:xfrm>
          <a:prstGeom prst="rect">
            <a:avLst/>
          </a:prstGeom>
        </p:spPr>
        <p:txBody>
          <a:bodyPr vert="horz" lIns="90255" tIns="45131" rIns="90255" bIns="45131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600">
                <a:solidFill>
                  <a:prstClr val="black">
                    <a:tint val="75000"/>
                  </a:prst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0156E56A-7618-4430-BFAD-62332B2C3A28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68857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6427" r:id="rId1"/>
    <p:sldLayoutId id="2147486428" r:id="rId2"/>
    <p:sldLayoutId id="2147486429" r:id="rId3"/>
    <p:sldLayoutId id="2147486430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2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129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02586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53880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05175" algn="l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38626" indent="-338626" algn="l" rtl="0" eaLnBrk="0" fontAlgn="base" hangingPunct="0">
        <a:spcBef>
          <a:spcPct val="20000"/>
        </a:spcBef>
        <a:spcAft>
          <a:spcPct val="0"/>
        </a:spcAft>
        <a:buFont typeface="+mj-lt"/>
        <a:buAutoNum type="arabicPeriod"/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733343" indent="-28206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2823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579531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30823" indent="-225648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2121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33415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384703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35998" indent="-225648" algn="l" defTabSz="902586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129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02586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880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0517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56472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0776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59055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10351" algn="l" defTabSz="902586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グラフ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4891286"/>
              </p:ext>
            </p:extLst>
          </p:nvPr>
        </p:nvGraphicFramePr>
        <p:xfrm>
          <a:off x="307029" y="394173"/>
          <a:ext cx="9291941" cy="606965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97289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3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 rtlCol="0" anchor="ctr"/>
      <a:lstStyle>
        <a:defPPr algn="ctr">
          <a:defRPr kumimoji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1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2_デザインの設定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0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8.xml><?xml version="1.0" encoding="utf-8"?>
<a:theme xmlns:a="http://schemas.openxmlformats.org/drawingml/2006/main" name="1_テス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/>
        <a:extLst/>
      </a:spPr>
      <a:bodyPr wrap="none" lIns="0" tIns="0" rIns="0" bIns="0" rtlCol="0" anchor="ctr">
        <a:noAutofit/>
      </a:bodyPr>
      <a:lstStyle>
        <a:defPPr algn="ctr" defTabSz="895350" fontAlgn="b">
          <a:buSzPct val="120000"/>
          <a:defRPr kumimoji="1" dirty="0" smtClean="0">
            <a:solidFill>
              <a:schemeClr val="tx1"/>
            </a:solidFill>
            <a:ea typeface="MS PGothic" pitchFamily="34" charset="-128"/>
          </a:defRPr>
        </a:defPPr>
      </a:lstStyle>
      <a:style>
        <a:lnRef idx="1">
          <a:schemeClr val="accent5"/>
        </a:lnRef>
        <a:fillRef idx="2">
          <a:schemeClr val="accent5"/>
        </a:fillRef>
        <a:effectRef idx="1">
          <a:schemeClr val="accent5"/>
        </a:effectRef>
        <a:fontRef idx="minor">
          <a:schemeClr val="dk1"/>
        </a:fontRef>
      </a:style>
    </a:spDef>
    <a:txDef>
      <a:spPr bwMode="auto">
        <a:noFill/>
        <a:ln w="9525">
          <a:solidFill>
            <a:srgbClr val="000000"/>
          </a:solidFill>
          <a:prstDash val="dash"/>
          <a:miter lim="800000"/>
          <a:headEnd/>
          <a:tailEnd/>
        </a:ln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</a:extLst>
      </a:spPr>
      <a:bodyPr wrap="square" lIns="48870" tIns="48870" rIns="48870" bIns="48870" rtlCol="0">
        <a:spAutoFit/>
      </a:bodyPr>
      <a:lstStyle>
        <a:defPPr>
          <a:defRPr b="1" dirty="0">
            <a:latin typeface="ＭＳ Ｐ明朝" pitchFamily="18" charset="-128"/>
            <a:ea typeface="ＭＳ Ｐ明朝" pitchFamily="18" charset="-128"/>
          </a:defRPr>
        </a:defPPr>
      </a:lstStyle>
    </a:txDef>
  </a:objectDefaults>
  <a:extraClrSchemeLst/>
</a:theme>
</file>

<file path=ppt/theme/theme9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31479</TotalTime>
  <Words>46</Words>
  <Application>Microsoft Office PowerPoint</Application>
  <PresentationFormat>A4 210 x 297 mm</PresentationFormat>
  <Paragraphs>22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8" baseType="lpstr">
      <vt:lpstr>HG丸ｺﾞｼｯｸM-PRO</vt:lpstr>
      <vt:lpstr>Meiryo UI</vt:lpstr>
      <vt:lpstr>ＭＳ Ｐゴシック</vt:lpstr>
      <vt:lpstr>ＭＳ 明朝</vt:lpstr>
      <vt:lpstr>メイリオ</vt:lpstr>
      <vt:lpstr>Arial</vt:lpstr>
      <vt:lpstr>Calibri</vt:lpstr>
      <vt:lpstr>Tahoma</vt:lpstr>
      <vt:lpstr>Wingdings</vt:lpstr>
      <vt:lpstr>3_デザインの設定</vt:lpstr>
      <vt:lpstr>デザインの設定</vt:lpstr>
      <vt:lpstr>1_デザインの設定</vt:lpstr>
      <vt:lpstr>2_デザインの設定</vt:lpstr>
      <vt:lpstr>3_Office テーマ</vt:lpstr>
      <vt:lpstr>10_テスト</vt:lpstr>
      <vt:lpstr>テスト</vt:lpstr>
      <vt:lpstr>1_テスト</vt:lpstr>
      <vt:lpstr>PowerPoint プレゼンテーション</vt:lpstr>
    </vt:vector>
  </TitlesOfParts>
  <Company>経済産業省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今後のエネルギー政策について</dc:title>
  <dc:creator>情報システム厚生課</dc:creator>
  <cp:lastModifiedBy>Windows ユーザー</cp:lastModifiedBy>
  <cp:revision>2399</cp:revision>
  <cp:lastPrinted>2018-03-29T19:52:29Z</cp:lastPrinted>
  <dcterms:created xsi:type="dcterms:W3CDTF">2011-04-21T14:38:47Z</dcterms:created>
  <dcterms:modified xsi:type="dcterms:W3CDTF">2018-04-26T10:30:31Z</dcterms:modified>
</cp:coreProperties>
</file>