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 bwMode="auto">
          <a:xfrm>
            <a:off x="4959825" y="839088"/>
            <a:ext cx="4715808" cy="4559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223372" y="839088"/>
            <a:ext cx="2451141" cy="4559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27" name="角丸四角形 26"/>
          <p:cNvSpPr/>
          <p:nvPr/>
        </p:nvSpPr>
        <p:spPr>
          <a:xfrm>
            <a:off x="335658" y="2195126"/>
            <a:ext cx="1601514" cy="1064458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/>
          </a:p>
        </p:txBody>
      </p:sp>
      <p:sp>
        <p:nvSpPr>
          <p:cNvPr id="29" name="角丸四角形 28"/>
          <p:cNvSpPr/>
          <p:nvPr/>
        </p:nvSpPr>
        <p:spPr>
          <a:xfrm>
            <a:off x="335658" y="3948718"/>
            <a:ext cx="1601514" cy="1064458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0" y="0"/>
            <a:ext cx="9919648" cy="4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5533" tIns="42766" rIns="85533" bIns="42766">
            <a:spAutoFit/>
          </a:bodyPr>
          <a:lstStyle>
            <a:defPPr>
              <a:defRPr lang="ja-JP"/>
            </a:defPPr>
            <a:lvl1pPr defTabSz="665964">
              <a:tabLst>
                <a:tab pos="628650" algn="l"/>
              </a:tabLst>
              <a:defRPr kumimoji="0" sz="2200" b="1" ker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sz="2600" dirty="0" smtClean="0"/>
              <a:t>再エネ</a:t>
            </a:r>
            <a:r>
              <a:rPr lang="ja-JP" altLang="en-US" sz="2600" dirty="0"/>
              <a:t>がフローでは電力投資の主流に</a:t>
            </a:r>
            <a:endParaRPr lang="en-US" altLang="ja-JP" sz="26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469613" y="6567155"/>
            <a:ext cx="8073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（出所）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IEA “World Energy Investment 2017”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より資源エネルギー庁作成</a:t>
            </a:r>
            <a:endParaRPr lang="en-US" altLang="ja-JP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128464" y="796796"/>
          <a:ext cx="9505056" cy="61432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2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5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5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27287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2000</a:t>
                      </a: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</a:t>
                      </a:r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2016</a:t>
                      </a: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5290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電力投資</a:t>
                      </a:r>
                      <a:endParaRPr kumimoji="1" lang="en-US" altLang="ja-JP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電力投資</a:t>
                      </a:r>
                      <a:endParaRPr kumimoji="1" lang="en-US" altLang="ja-JP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容量ストック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08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火力・</a:t>
                      </a:r>
                      <a:endParaRPr kumimoji="1" lang="en-US" altLang="ja-JP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原子力</a:t>
                      </a:r>
                    </a:p>
                  </a:txBody>
                  <a:tcPr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4300GW</a:t>
                      </a:r>
                      <a:endParaRPr kumimoji="1" lang="en-US" altLang="ja-JP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90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再エネ</a:t>
                      </a:r>
                    </a:p>
                  </a:txBody>
                  <a:tcPr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2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兆円</a:t>
                      </a:r>
                    </a:p>
                  </a:txBody>
                  <a:tcPr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1800GW</a:t>
                      </a:r>
                      <a:endParaRPr kumimoji="1" lang="ja-JP" altLang="en-US" sz="24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0830">
                <a:tc>
                  <a:txBody>
                    <a:bodyPr/>
                    <a:lstStyle/>
                    <a:p>
                      <a:pPr algn="ctr"/>
                      <a:endParaRPr kumimoji="1" lang="ja-JP" altLang="en-US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>
                      <a:noFill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2529047" y="2645420"/>
            <a:ext cx="17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49327" y="2677056"/>
            <a:ext cx="17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:11.5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:2.5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兆円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 rot="5400000">
            <a:off x="3062960" y="3180408"/>
            <a:ext cx="7531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66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 rot="16200000">
            <a:off x="5490465" y="3065984"/>
            <a:ext cx="7531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66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13040" y="2484512"/>
            <a:ext cx="16663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:0.4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85048" y="4692097"/>
            <a:ext cx="15148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日本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:2.2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兆円</a:t>
            </a:r>
            <a:endParaRPr kumimoji="1" lang="ja-JP" altLang="en-US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015" y="6590307"/>
            <a:ext cx="3241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１＄＝１００円で概算、世界全体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545288" y="2653928"/>
            <a:ext cx="17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火力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:3,900GW</a:t>
            </a: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原子力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:400GW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 rot="5400000">
            <a:off x="8010745" y="3218508"/>
            <a:ext cx="7531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en-US" altLang="ja-JP" sz="6600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86564" y="1771000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※2014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6347" y="4916546"/>
            <a:ext cx="1894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（水力中心）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821684" y="493187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（風力・太陽光中心）</a:t>
            </a:r>
          </a:p>
        </p:txBody>
      </p:sp>
      <p:sp>
        <p:nvSpPr>
          <p:cNvPr id="2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43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</TotalTime>
  <Words>111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5</cp:revision>
  <cp:lastPrinted>2018-03-30T02:21:52Z</cp:lastPrinted>
  <dcterms:created xsi:type="dcterms:W3CDTF">2018-04-23T05:51:57Z</dcterms:created>
  <dcterms:modified xsi:type="dcterms:W3CDTF">2018-04-23T08:29:39Z</dcterms:modified>
</cp:coreProperties>
</file>