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5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560512" y="908720"/>
            <a:ext cx="8818562" cy="5580063"/>
            <a:chOff x="353" y="572"/>
            <a:chExt cx="5555" cy="3515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353" y="572"/>
              <a:ext cx="5555" cy="35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11" name="Group 205"/>
            <p:cNvGrpSpPr>
              <a:grpSpLocks/>
            </p:cNvGrpSpPr>
            <p:nvPr/>
          </p:nvGrpSpPr>
          <p:grpSpPr bwMode="auto">
            <a:xfrm>
              <a:off x="358" y="588"/>
              <a:ext cx="5501" cy="3494"/>
              <a:chOff x="358" y="588"/>
              <a:chExt cx="5501" cy="3494"/>
            </a:xfrm>
          </p:grpSpPr>
          <p:sp>
            <p:nvSpPr>
              <p:cNvPr id="22" name="Rectangle 5"/>
              <p:cNvSpPr>
                <a:spLocks noChangeArrowheads="1"/>
              </p:cNvSpPr>
              <p:nvPr/>
            </p:nvSpPr>
            <p:spPr bwMode="auto">
              <a:xfrm>
                <a:off x="1870" y="3595"/>
                <a:ext cx="1441" cy="14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" name="Rectangle 6"/>
              <p:cNvSpPr>
                <a:spLocks noChangeArrowheads="1"/>
              </p:cNvSpPr>
              <p:nvPr/>
            </p:nvSpPr>
            <p:spPr bwMode="auto">
              <a:xfrm>
                <a:off x="2691" y="3466"/>
                <a:ext cx="701" cy="15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" name="Rectangle 7"/>
              <p:cNvSpPr>
                <a:spLocks noChangeArrowheads="1"/>
              </p:cNvSpPr>
              <p:nvPr/>
            </p:nvSpPr>
            <p:spPr bwMode="auto">
              <a:xfrm>
                <a:off x="2923" y="2819"/>
                <a:ext cx="653" cy="15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5" name="Rectangle 8"/>
              <p:cNvSpPr>
                <a:spLocks noChangeArrowheads="1"/>
              </p:cNvSpPr>
              <p:nvPr/>
            </p:nvSpPr>
            <p:spPr bwMode="auto">
              <a:xfrm>
                <a:off x="2237" y="2931"/>
                <a:ext cx="696" cy="145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6" name="Rectangle 9"/>
              <p:cNvSpPr>
                <a:spLocks noChangeArrowheads="1"/>
              </p:cNvSpPr>
              <p:nvPr/>
            </p:nvSpPr>
            <p:spPr bwMode="auto">
              <a:xfrm>
                <a:off x="2701" y="2182"/>
                <a:ext cx="691" cy="145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2145" y="2316"/>
                <a:ext cx="848" cy="145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" name="Rectangle 11"/>
              <p:cNvSpPr>
                <a:spLocks noChangeArrowheads="1"/>
              </p:cNvSpPr>
              <p:nvPr/>
            </p:nvSpPr>
            <p:spPr bwMode="auto">
              <a:xfrm>
                <a:off x="2691" y="1567"/>
                <a:ext cx="496" cy="145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" name="Rectangle 12"/>
              <p:cNvSpPr>
                <a:spLocks noChangeArrowheads="1"/>
              </p:cNvSpPr>
              <p:nvPr/>
            </p:nvSpPr>
            <p:spPr bwMode="auto">
              <a:xfrm>
                <a:off x="2081" y="1696"/>
                <a:ext cx="977" cy="14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0" name="Rectangle 13"/>
              <p:cNvSpPr>
                <a:spLocks noChangeArrowheads="1"/>
              </p:cNvSpPr>
              <p:nvPr/>
            </p:nvSpPr>
            <p:spPr bwMode="auto">
              <a:xfrm>
                <a:off x="1789" y="1005"/>
                <a:ext cx="1609" cy="15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2674" y="898"/>
                <a:ext cx="735" cy="145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" name="Rectangle 15"/>
              <p:cNvSpPr>
                <a:spLocks noChangeArrowheads="1"/>
              </p:cNvSpPr>
              <p:nvPr/>
            </p:nvSpPr>
            <p:spPr bwMode="auto">
              <a:xfrm>
                <a:off x="358" y="893"/>
                <a:ext cx="589" cy="610"/>
              </a:xfrm>
              <a:prstGeom prst="rect">
                <a:avLst/>
              </a:prstGeom>
              <a:solidFill>
                <a:srgbClr val="6325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" name="Rectangle 16"/>
              <p:cNvSpPr>
                <a:spLocks noChangeArrowheads="1"/>
              </p:cNvSpPr>
              <p:nvPr/>
            </p:nvSpPr>
            <p:spPr bwMode="auto">
              <a:xfrm>
                <a:off x="537" y="1112"/>
                <a:ext cx="335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米国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Rectangle 17"/>
              <p:cNvSpPr>
                <a:spLocks noChangeArrowheads="1"/>
              </p:cNvSpPr>
              <p:nvPr/>
            </p:nvSpPr>
            <p:spPr bwMode="auto">
              <a:xfrm>
                <a:off x="358" y="1530"/>
                <a:ext cx="589" cy="615"/>
              </a:xfrm>
              <a:prstGeom prst="rect">
                <a:avLst/>
              </a:prstGeom>
              <a:solidFill>
                <a:srgbClr val="4F62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" name="Rectangle 18"/>
              <p:cNvSpPr>
                <a:spLocks noChangeArrowheads="1"/>
              </p:cNvSpPr>
              <p:nvPr/>
            </p:nvSpPr>
            <p:spPr bwMode="auto">
              <a:xfrm>
                <a:off x="477" y="1754"/>
                <a:ext cx="448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カナダ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19"/>
              <p:cNvSpPr>
                <a:spLocks noChangeArrowheads="1"/>
              </p:cNvSpPr>
              <p:nvPr/>
            </p:nvSpPr>
            <p:spPr bwMode="auto">
              <a:xfrm>
                <a:off x="358" y="2172"/>
                <a:ext cx="589" cy="610"/>
              </a:xfrm>
              <a:prstGeom prst="rect">
                <a:avLst/>
              </a:prstGeom>
              <a:solidFill>
                <a:srgbClr val="2540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7" name="Rectangle 20"/>
              <p:cNvSpPr>
                <a:spLocks noChangeArrowheads="1"/>
              </p:cNvSpPr>
              <p:nvPr/>
            </p:nvSpPr>
            <p:spPr bwMode="auto">
              <a:xfrm>
                <a:off x="423" y="2391"/>
                <a:ext cx="561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フランス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" name="Rectangle 21"/>
              <p:cNvSpPr>
                <a:spLocks noChangeArrowheads="1"/>
              </p:cNvSpPr>
              <p:nvPr/>
            </p:nvSpPr>
            <p:spPr bwMode="auto">
              <a:xfrm>
                <a:off x="358" y="2814"/>
                <a:ext cx="589" cy="610"/>
              </a:xfrm>
              <a:prstGeom prst="rect">
                <a:avLst/>
              </a:prstGeom>
              <a:solidFill>
                <a:srgbClr val="4031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9" name="Rectangle 22"/>
              <p:cNvSpPr>
                <a:spLocks noChangeArrowheads="1"/>
              </p:cNvSpPr>
              <p:nvPr/>
            </p:nvSpPr>
            <p:spPr bwMode="auto">
              <a:xfrm>
                <a:off x="541" y="3051"/>
                <a:ext cx="335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英国</a:t>
                </a:r>
                <a:endParaRPr kumimoji="0" lang="ja-JP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Rectangle 24"/>
              <p:cNvSpPr>
                <a:spLocks noChangeArrowheads="1"/>
              </p:cNvSpPr>
              <p:nvPr/>
            </p:nvSpPr>
            <p:spPr bwMode="auto">
              <a:xfrm>
                <a:off x="358" y="3456"/>
                <a:ext cx="589" cy="610"/>
              </a:xfrm>
              <a:prstGeom prst="rect">
                <a:avLst/>
              </a:prstGeom>
              <a:solidFill>
                <a:srgbClr val="98480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" name="Rectangle 25"/>
              <p:cNvSpPr>
                <a:spLocks noChangeArrowheads="1"/>
              </p:cNvSpPr>
              <p:nvPr/>
            </p:nvSpPr>
            <p:spPr bwMode="auto">
              <a:xfrm>
                <a:off x="477" y="3669"/>
                <a:ext cx="448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ドイツ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Rectangle 26"/>
              <p:cNvSpPr>
                <a:spLocks noChangeArrowheads="1"/>
              </p:cNvSpPr>
              <p:nvPr/>
            </p:nvSpPr>
            <p:spPr bwMode="auto">
              <a:xfrm>
                <a:off x="974" y="604"/>
                <a:ext cx="626" cy="273"/>
              </a:xfrm>
              <a:prstGeom prst="rect">
                <a:avLst/>
              </a:prstGeom>
              <a:solidFill>
                <a:srgbClr val="1025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" name="Rectangle 27"/>
              <p:cNvSpPr>
                <a:spLocks noChangeArrowheads="1"/>
              </p:cNvSpPr>
              <p:nvPr/>
            </p:nvSpPr>
            <p:spPr bwMode="auto">
              <a:xfrm>
                <a:off x="1055" y="657"/>
                <a:ext cx="561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削減目標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" name="Rectangle 28"/>
              <p:cNvSpPr>
                <a:spLocks noChangeArrowheads="1"/>
              </p:cNvSpPr>
              <p:nvPr/>
            </p:nvSpPr>
            <p:spPr bwMode="auto">
              <a:xfrm>
                <a:off x="1632" y="604"/>
                <a:ext cx="1960" cy="273"/>
              </a:xfrm>
              <a:prstGeom prst="rect">
                <a:avLst/>
              </a:prstGeom>
              <a:solidFill>
                <a:srgbClr val="1025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" name="Rectangle 29"/>
              <p:cNvSpPr>
                <a:spLocks noChangeArrowheads="1"/>
              </p:cNvSpPr>
              <p:nvPr/>
            </p:nvSpPr>
            <p:spPr bwMode="auto">
              <a:xfrm>
                <a:off x="2275" y="657"/>
                <a:ext cx="788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柔軟性の確保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30"/>
              <p:cNvSpPr>
                <a:spLocks noChangeArrowheads="1"/>
              </p:cNvSpPr>
              <p:nvPr/>
            </p:nvSpPr>
            <p:spPr bwMode="auto">
              <a:xfrm>
                <a:off x="3619" y="604"/>
                <a:ext cx="2197" cy="134"/>
              </a:xfrm>
              <a:prstGeom prst="rect">
                <a:avLst/>
              </a:prstGeom>
              <a:solidFill>
                <a:srgbClr val="1025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" name="Rectangle 31"/>
              <p:cNvSpPr>
                <a:spLocks noChangeArrowheads="1"/>
              </p:cNvSpPr>
              <p:nvPr/>
            </p:nvSpPr>
            <p:spPr bwMode="auto">
              <a:xfrm>
                <a:off x="4207" y="588"/>
                <a:ext cx="1128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主な戦略・スタンス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" name="Rectangle 32"/>
              <p:cNvSpPr>
                <a:spLocks noChangeArrowheads="1"/>
              </p:cNvSpPr>
              <p:nvPr/>
            </p:nvSpPr>
            <p:spPr bwMode="auto">
              <a:xfrm>
                <a:off x="974" y="1075"/>
                <a:ext cx="200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▲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" name="Rectangle 33"/>
              <p:cNvSpPr>
                <a:spLocks noChangeArrowheads="1"/>
              </p:cNvSpPr>
              <p:nvPr/>
            </p:nvSpPr>
            <p:spPr bwMode="auto">
              <a:xfrm>
                <a:off x="1103" y="1075"/>
                <a:ext cx="243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80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" name="Rectangle 34"/>
              <p:cNvSpPr>
                <a:spLocks noChangeArrowheads="1"/>
              </p:cNvSpPr>
              <p:nvPr/>
            </p:nvSpPr>
            <p:spPr bwMode="auto">
              <a:xfrm>
                <a:off x="1276" y="1102"/>
                <a:ext cx="173" cy="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%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" name="Rectangle 35"/>
              <p:cNvSpPr>
                <a:spLocks noChangeArrowheads="1"/>
              </p:cNvSpPr>
              <p:nvPr/>
            </p:nvSpPr>
            <p:spPr bwMode="auto">
              <a:xfrm>
                <a:off x="1395" y="1118"/>
                <a:ext cx="221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以上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Rectangle 36"/>
              <p:cNvSpPr>
                <a:spLocks noChangeArrowheads="1"/>
              </p:cNvSpPr>
              <p:nvPr/>
            </p:nvSpPr>
            <p:spPr bwMode="auto">
              <a:xfrm>
                <a:off x="1001" y="1224"/>
                <a:ext cx="124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" name="Rectangle 37"/>
              <p:cNvSpPr>
                <a:spLocks noChangeArrowheads="1"/>
              </p:cNvSpPr>
              <p:nvPr/>
            </p:nvSpPr>
            <p:spPr bwMode="auto">
              <a:xfrm>
                <a:off x="1082" y="1224"/>
                <a:ext cx="259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2005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38"/>
              <p:cNvSpPr>
                <a:spLocks noChangeArrowheads="1"/>
              </p:cNvSpPr>
              <p:nvPr/>
            </p:nvSpPr>
            <p:spPr bwMode="auto">
              <a:xfrm>
                <a:off x="1298" y="1224"/>
                <a:ext cx="286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年比）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39"/>
              <p:cNvSpPr>
                <a:spLocks noChangeArrowheads="1"/>
              </p:cNvSpPr>
              <p:nvPr/>
            </p:nvSpPr>
            <p:spPr bwMode="auto">
              <a:xfrm>
                <a:off x="1060" y="1701"/>
                <a:ext cx="200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▲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" name="Rectangle 40"/>
              <p:cNvSpPr>
                <a:spLocks noChangeArrowheads="1"/>
              </p:cNvSpPr>
              <p:nvPr/>
            </p:nvSpPr>
            <p:spPr bwMode="auto">
              <a:xfrm>
                <a:off x="1190" y="1701"/>
                <a:ext cx="243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80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Rectangle 41"/>
              <p:cNvSpPr>
                <a:spLocks noChangeArrowheads="1"/>
              </p:cNvSpPr>
              <p:nvPr/>
            </p:nvSpPr>
            <p:spPr bwMode="auto">
              <a:xfrm>
                <a:off x="1363" y="1728"/>
                <a:ext cx="173" cy="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%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Rectangle 42"/>
              <p:cNvSpPr>
                <a:spLocks noChangeArrowheads="1"/>
              </p:cNvSpPr>
              <p:nvPr/>
            </p:nvSpPr>
            <p:spPr bwMode="auto">
              <a:xfrm>
                <a:off x="1006" y="1850"/>
                <a:ext cx="124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Rectangle 43"/>
              <p:cNvSpPr>
                <a:spLocks noChangeArrowheads="1"/>
              </p:cNvSpPr>
              <p:nvPr/>
            </p:nvSpPr>
            <p:spPr bwMode="auto">
              <a:xfrm>
                <a:off x="1087" y="1850"/>
                <a:ext cx="259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2005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" name="Rectangle 44"/>
              <p:cNvSpPr>
                <a:spLocks noChangeArrowheads="1"/>
              </p:cNvSpPr>
              <p:nvPr/>
            </p:nvSpPr>
            <p:spPr bwMode="auto">
              <a:xfrm>
                <a:off x="1303" y="1850"/>
                <a:ext cx="286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年比）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" name="Rectangle 45"/>
              <p:cNvSpPr>
                <a:spLocks noChangeArrowheads="1"/>
              </p:cNvSpPr>
              <p:nvPr/>
            </p:nvSpPr>
            <p:spPr bwMode="auto">
              <a:xfrm>
                <a:off x="963" y="3643"/>
                <a:ext cx="200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▲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" name="Rectangle 46"/>
              <p:cNvSpPr>
                <a:spLocks noChangeArrowheads="1"/>
              </p:cNvSpPr>
              <p:nvPr/>
            </p:nvSpPr>
            <p:spPr bwMode="auto">
              <a:xfrm>
                <a:off x="1093" y="3643"/>
                <a:ext cx="524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80~95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" name="Rectangle 47"/>
              <p:cNvSpPr>
                <a:spLocks noChangeArrowheads="1"/>
              </p:cNvSpPr>
              <p:nvPr/>
            </p:nvSpPr>
            <p:spPr bwMode="auto">
              <a:xfrm>
                <a:off x="1546" y="3670"/>
                <a:ext cx="173" cy="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%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" name="Rectangle 48"/>
              <p:cNvSpPr>
                <a:spLocks noChangeArrowheads="1"/>
              </p:cNvSpPr>
              <p:nvPr/>
            </p:nvSpPr>
            <p:spPr bwMode="auto">
              <a:xfrm>
                <a:off x="1039" y="3792"/>
                <a:ext cx="124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" name="Rectangle 49"/>
              <p:cNvSpPr>
                <a:spLocks noChangeArrowheads="1"/>
              </p:cNvSpPr>
              <p:nvPr/>
            </p:nvSpPr>
            <p:spPr bwMode="auto">
              <a:xfrm>
                <a:off x="1120" y="3792"/>
                <a:ext cx="259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1990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50"/>
              <p:cNvSpPr>
                <a:spLocks noChangeArrowheads="1"/>
              </p:cNvSpPr>
              <p:nvPr/>
            </p:nvSpPr>
            <p:spPr bwMode="auto">
              <a:xfrm>
                <a:off x="1336" y="3792"/>
                <a:ext cx="286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年比）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51"/>
              <p:cNvSpPr>
                <a:spLocks noChangeArrowheads="1"/>
              </p:cNvSpPr>
              <p:nvPr/>
            </p:nvSpPr>
            <p:spPr bwMode="auto">
              <a:xfrm>
                <a:off x="1044" y="2337"/>
                <a:ext cx="200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▲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52"/>
              <p:cNvSpPr>
                <a:spLocks noChangeArrowheads="1"/>
              </p:cNvSpPr>
              <p:nvPr/>
            </p:nvSpPr>
            <p:spPr bwMode="auto">
              <a:xfrm>
                <a:off x="1174" y="2337"/>
                <a:ext cx="243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75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" name="Rectangle 53"/>
              <p:cNvSpPr>
                <a:spLocks noChangeArrowheads="1"/>
              </p:cNvSpPr>
              <p:nvPr/>
            </p:nvSpPr>
            <p:spPr bwMode="auto">
              <a:xfrm>
                <a:off x="1346" y="2364"/>
                <a:ext cx="173" cy="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%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" name="Rectangle 54"/>
              <p:cNvSpPr>
                <a:spLocks noChangeArrowheads="1"/>
              </p:cNvSpPr>
              <p:nvPr/>
            </p:nvSpPr>
            <p:spPr bwMode="auto">
              <a:xfrm>
                <a:off x="990" y="2487"/>
                <a:ext cx="124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55"/>
              <p:cNvSpPr>
                <a:spLocks noChangeArrowheads="1"/>
              </p:cNvSpPr>
              <p:nvPr/>
            </p:nvSpPr>
            <p:spPr bwMode="auto">
              <a:xfrm>
                <a:off x="1071" y="2487"/>
                <a:ext cx="259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1990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56"/>
              <p:cNvSpPr>
                <a:spLocks noChangeArrowheads="1"/>
              </p:cNvSpPr>
              <p:nvPr/>
            </p:nvSpPr>
            <p:spPr bwMode="auto">
              <a:xfrm>
                <a:off x="1287" y="2487"/>
                <a:ext cx="286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年比）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4" name="Rectangle 57"/>
              <p:cNvSpPr>
                <a:spLocks noChangeArrowheads="1"/>
              </p:cNvSpPr>
              <p:nvPr/>
            </p:nvSpPr>
            <p:spPr bwMode="auto">
              <a:xfrm>
                <a:off x="995" y="2985"/>
                <a:ext cx="200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▲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5" name="Rectangle 58"/>
              <p:cNvSpPr>
                <a:spLocks noChangeArrowheads="1"/>
              </p:cNvSpPr>
              <p:nvPr/>
            </p:nvSpPr>
            <p:spPr bwMode="auto">
              <a:xfrm>
                <a:off x="1125" y="2985"/>
                <a:ext cx="243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80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" name="Rectangle 59"/>
              <p:cNvSpPr>
                <a:spLocks noChangeArrowheads="1"/>
              </p:cNvSpPr>
              <p:nvPr/>
            </p:nvSpPr>
            <p:spPr bwMode="auto">
              <a:xfrm>
                <a:off x="1298" y="3012"/>
                <a:ext cx="173" cy="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%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7" name="Rectangle 60"/>
              <p:cNvSpPr>
                <a:spLocks noChangeArrowheads="1"/>
              </p:cNvSpPr>
              <p:nvPr/>
            </p:nvSpPr>
            <p:spPr bwMode="auto">
              <a:xfrm>
                <a:off x="1416" y="3028"/>
                <a:ext cx="221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以上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61"/>
              <p:cNvSpPr>
                <a:spLocks noChangeArrowheads="1"/>
              </p:cNvSpPr>
              <p:nvPr/>
            </p:nvSpPr>
            <p:spPr bwMode="auto">
              <a:xfrm>
                <a:off x="1022" y="3134"/>
                <a:ext cx="124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62"/>
              <p:cNvSpPr>
                <a:spLocks noChangeArrowheads="1"/>
              </p:cNvSpPr>
              <p:nvPr/>
            </p:nvSpPr>
            <p:spPr bwMode="auto">
              <a:xfrm>
                <a:off x="1103" y="3134"/>
                <a:ext cx="259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1990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63"/>
              <p:cNvSpPr>
                <a:spLocks noChangeArrowheads="1"/>
              </p:cNvSpPr>
              <p:nvPr/>
            </p:nvSpPr>
            <p:spPr bwMode="auto">
              <a:xfrm>
                <a:off x="1319" y="3134"/>
                <a:ext cx="286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年比）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64"/>
              <p:cNvSpPr>
                <a:spLocks noChangeArrowheads="1"/>
              </p:cNvSpPr>
              <p:nvPr/>
            </p:nvSpPr>
            <p:spPr bwMode="auto">
              <a:xfrm>
                <a:off x="1832" y="898"/>
                <a:ext cx="842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削減目標に向けた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65"/>
              <p:cNvSpPr>
                <a:spLocks noChangeArrowheads="1"/>
              </p:cNvSpPr>
              <p:nvPr/>
            </p:nvSpPr>
            <p:spPr bwMode="auto">
              <a:xfrm>
                <a:off x="2685" y="898"/>
                <a:ext cx="707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野心的ビジョン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66"/>
              <p:cNvSpPr>
                <a:spLocks noChangeArrowheads="1"/>
              </p:cNvSpPr>
              <p:nvPr/>
            </p:nvSpPr>
            <p:spPr bwMode="auto">
              <a:xfrm>
                <a:off x="1751" y="1037"/>
                <a:ext cx="1744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（足下での政策立案を意図するものではない）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" name="Rectangle 67"/>
              <p:cNvSpPr>
                <a:spLocks noChangeArrowheads="1"/>
              </p:cNvSpPr>
              <p:nvPr/>
            </p:nvSpPr>
            <p:spPr bwMode="auto">
              <a:xfrm>
                <a:off x="2043" y="1561"/>
                <a:ext cx="653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議論のための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68"/>
              <p:cNvSpPr>
                <a:spLocks noChangeArrowheads="1"/>
              </p:cNvSpPr>
              <p:nvPr/>
            </p:nvSpPr>
            <p:spPr bwMode="auto">
              <a:xfrm>
                <a:off x="2669" y="1561"/>
                <a:ext cx="491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情報提供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69"/>
              <p:cNvSpPr>
                <a:spLocks noChangeArrowheads="1"/>
              </p:cNvSpPr>
              <p:nvPr/>
            </p:nvSpPr>
            <p:spPr bwMode="auto">
              <a:xfrm>
                <a:off x="2091" y="1701"/>
                <a:ext cx="1037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（政策の青写真ではない）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70"/>
              <p:cNvSpPr>
                <a:spLocks noChangeArrowheads="1"/>
              </p:cNvSpPr>
              <p:nvPr/>
            </p:nvSpPr>
            <p:spPr bwMode="auto">
              <a:xfrm>
                <a:off x="1827" y="3466"/>
                <a:ext cx="842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排出削減に向けた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" name="Rectangle 71"/>
              <p:cNvSpPr>
                <a:spLocks noChangeArrowheads="1"/>
              </p:cNvSpPr>
              <p:nvPr/>
            </p:nvSpPr>
            <p:spPr bwMode="auto">
              <a:xfrm>
                <a:off x="2680" y="3466"/>
                <a:ext cx="383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方向性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72"/>
              <p:cNvSpPr>
                <a:spLocks noChangeArrowheads="1"/>
              </p:cNvSpPr>
              <p:nvPr/>
            </p:nvSpPr>
            <p:spPr bwMode="auto">
              <a:xfrm>
                <a:off x="3020" y="3466"/>
                <a:ext cx="356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を提示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" name="Rectangle 73"/>
              <p:cNvSpPr>
                <a:spLocks noChangeArrowheads="1"/>
              </p:cNvSpPr>
              <p:nvPr/>
            </p:nvSpPr>
            <p:spPr bwMode="auto">
              <a:xfrm>
                <a:off x="1827" y="3605"/>
                <a:ext cx="1566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（マスタープランを模索するものではない）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74"/>
              <p:cNvSpPr>
                <a:spLocks noChangeArrowheads="1"/>
              </p:cNvSpPr>
              <p:nvPr/>
            </p:nvSpPr>
            <p:spPr bwMode="auto">
              <a:xfrm>
                <a:off x="1854" y="2187"/>
                <a:ext cx="842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目標達成に向けた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75"/>
              <p:cNvSpPr>
                <a:spLocks noChangeArrowheads="1"/>
              </p:cNvSpPr>
              <p:nvPr/>
            </p:nvSpPr>
            <p:spPr bwMode="auto">
              <a:xfrm>
                <a:off x="2707" y="2187"/>
                <a:ext cx="653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あり得る経路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76"/>
              <p:cNvSpPr>
                <a:spLocks noChangeArrowheads="1"/>
              </p:cNvSpPr>
              <p:nvPr/>
            </p:nvSpPr>
            <p:spPr bwMode="auto">
              <a:xfrm>
                <a:off x="2172" y="2327"/>
                <a:ext cx="869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（行動計画ではない）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77"/>
              <p:cNvSpPr>
                <a:spLocks noChangeArrowheads="1"/>
              </p:cNvSpPr>
              <p:nvPr/>
            </p:nvSpPr>
            <p:spPr bwMode="auto">
              <a:xfrm>
                <a:off x="1616" y="2819"/>
                <a:ext cx="1274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経路検討による今後数年の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78"/>
              <p:cNvSpPr>
                <a:spLocks noChangeArrowheads="1"/>
              </p:cNvSpPr>
              <p:nvPr/>
            </p:nvSpPr>
            <p:spPr bwMode="auto">
              <a:xfrm>
                <a:off x="2906" y="2819"/>
                <a:ext cx="680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打ち手の参考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6" name="Rectangle 79"/>
              <p:cNvSpPr>
                <a:spLocks noChangeArrowheads="1"/>
              </p:cNvSpPr>
              <p:nvPr/>
            </p:nvSpPr>
            <p:spPr bwMode="auto">
              <a:xfrm>
                <a:off x="2199" y="2958"/>
                <a:ext cx="815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（長期予測は困難）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Freeform 80"/>
              <p:cNvSpPr>
                <a:spLocks noEditPoints="1"/>
              </p:cNvSpPr>
              <p:nvPr/>
            </p:nvSpPr>
            <p:spPr bwMode="auto">
              <a:xfrm>
                <a:off x="968" y="1508"/>
                <a:ext cx="4767" cy="6"/>
              </a:xfrm>
              <a:custGeom>
                <a:avLst/>
                <a:gdLst>
                  <a:gd name="T0" fmla="*/ 38 w 4767"/>
                  <a:gd name="T1" fmla="*/ 0 h 6"/>
                  <a:gd name="T2" fmla="*/ 114 w 4767"/>
                  <a:gd name="T3" fmla="*/ 0 h 6"/>
                  <a:gd name="T4" fmla="*/ 189 w 4767"/>
                  <a:gd name="T5" fmla="*/ 0 h 6"/>
                  <a:gd name="T6" fmla="*/ 265 w 4767"/>
                  <a:gd name="T7" fmla="*/ 0 h 6"/>
                  <a:gd name="T8" fmla="*/ 341 w 4767"/>
                  <a:gd name="T9" fmla="*/ 0 h 6"/>
                  <a:gd name="T10" fmla="*/ 416 w 4767"/>
                  <a:gd name="T11" fmla="*/ 0 h 6"/>
                  <a:gd name="T12" fmla="*/ 492 w 4767"/>
                  <a:gd name="T13" fmla="*/ 0 h 6"/>
                  <a:gd name="T14" fmla="*/ 567 w 4767"/>
                  <a:gd name="T15" fmla="*/ 0 h 6"/>
                  <a:gd name="T16" fmla="*/ 643 w 4767"/>
                  <a:gd name="T17" fmla="*/ 0 h 6"/>
                  <a:gd name="T18" fmla="*/ 718 w 4767"/>
                  <a:gd name="T19" fmla="*/ 0 h 6"/>
                  <a:gd name="T20" fmla="*/ 794 w 4767"/>
                  <a:gd name="T21" fmla="*/ 0 h 6"/>
                  <a:gd name="T22" fmla="*/ 870 w 4767"/>
                  <a:gd name="T23" fmla="*/ 0 h 6"/>
                  <a:gd name="T24" fmla="*/ 945 w 4767"/>
                  <a:gd name="T25" fmla="*/ 0 h 6"/>
                  <a:gd name="T26" fmla="*/ 1021 w 4767"/>
                  <a:gd name="T27" fmla="*/ 0 h 6"/>
                  <a:gd name="T28" fmla="*/ 1096 w 4767"/>
                  <a:gd name="T29" fmla="*/ 0 h 6"/>
                  <a:gd name="T30" fmla="*/ 1172 w 4767"/>
                  <a:gd name="T31" fmla="*/ 0 h 6"/>
                  <a:gd name="T32" fmla="*/ 1247 w 4767"/>
                  <a:gd name="T33" fmla="*/ 0 h 6"/>
                  <a:gd name="T34" fmla="*/ 1323 w 4767"/>
                  <a:gd name="T35" fmla="*/ 0 h 6"/>
                  <a:gd name="T36" fmla="*/ 1399 w 4767"/>
                  <a:gd name="T37" fmla="*/ 0 h 6"/>
                  <a:gd name="T38" fmla="*/ 1474 w 4767"/>
                  <a:gd name="T39" fmla="*/ 0 h 6"/>
                  <a:gd name="T40" fmla="*/ 1550 w 4767"/>
                  <a:gd name="T41" fmla="*/ 0 h 6"/>
                  <a:gd name="T42" fmla="*/ 1625 w 4767"/>
                  <a:gd name="T43" fmla="*/ 0 h 6"/>
                  <a:gd name="T44" fmla="*/ 1701 w 4767"/>
                  <a:gd name="T45" fmla="*/ 0 h 6"/>
                  <a:gd name="T46" fmla="*/ 1777 w 4767"/>
                  <a:gd name="T47" fmla="*/ 0 h 6"/>
                  <a:gd name="T48" fmla="*/ 1852 w 4767"/>
                  <a:gd name="T49" fmla="*/ 0 h 6"/>
                  <a:gd name="T50" fmla="*/ 1928 w 4767"/>
                  <a:gd name="T51" fmla="*/ 0 h 6"/>
                  <a:gd name="T52" fmla="*/ 2003 w 4767"/>
                  <a:gd name="T53" fmla="*/ 0 h 6"/>
                  <a:gd name="T54" fmla="*/ 2079 w 4767"/>
                  <a:gd name="T55" fmla="*/ 0 h 6"/>
                  <a:gd name="T56" fmla="*/ 2154 w 4767"/>
                  <a:gd name="T57" fmla="*/ 0 h 6"/>
                  <a:gd name="T58" fmla="*/ 2230 w 4767"/>
                  <a:gd name="T59" fmla="*/ 0 h 6"/>
                  <a:gd name="T60" fmla="*/ 2306 w 4767"/>
                  <a:gd name="T61" fmla="*/ 0 h 6"/>
                  <a:gd name="T62" fmla="*/ 2381 w 4767"/>
                  <a:gd name="T63" fmla="*/ 0 h 6"/>
                  <a:gd name="T64" fmla="*/ 2457 w 4767"/>
                  <a:gd name="T65" fmla="*/ 0 h 6"/>
                  <a:gd name="T66" fmla="*/ 2532 w 4767"/>
                  <a:gd name="T67" fmla="*/ 0 h 6"/>
                  <a:gd name="T68" fmla="*/ 2608 w 4767"/>
                  <a:gd name="T69" fmla="*/ 0 h 6"/>
                  <a:gd name="T70" fmla="*/ 2683 w 4767"/>
                  <a:gd name="T71" fmla="*/ 0 h 6"/>
                  <a:gd name="T72" fmla="*/ 2759 w 4767"/>
                  <a:gd name="T73" fmla="*/ 0 h 6"/>
                  <a:gd name="T74" fmla="*/ 2835 w 4767"/>
                  <a:gd name="T75" fmla="*/ 0 h 6"/>
                  <a:gd name="T76" fmla="*/ 2910 w 4767"/>
                  <a:gd name="T77" fmla="*/ 0 h 6"/>
                  <a:gd name="T78" fmla="*/ 2986 w 4767"/>
                  <a:gd name="T79" fmla="*/ 0 h 6"/>
                  <a:gd name="T80" fmla="*/ 3061 w 4767"/>
                  <a:gd name="T81" fmla="*/ 0 h 6"/>
                  <a:gd name="T82" fmla="*/ 3137 w 4767"/>
                  <a:gd name="T83" fmla="*/ 0 h 6"/>
                  <a:gd name="T84" fmla="*/ 3212 w 4767"/>
                  <a:gd name="T85" fmla="*/ 0 h 6"/>
                  <a:gd name="T86" fmla="*/ 3288 w 4767"/>
                  <a:gd name="T87" fmla="*/ 0 h 6"/>
                  <a:gd name="T88" fmla="*/ 3364 w 4767"/>
                  <a:gd name="T89" fmla="*/ 0 h 6"/>
                  <a:gd name="T90" fmla="*/ 3439 w 4767"/>
                  <a:gd name="T91" fmla="*/ 0 h 6"/>
                  <a:gd name="T92" fmla="*/ 3515 w 4767"/>
                  <a:gd name="T93" fmla="*/ 0 h 6"/>
                  <a:gd name="T94" fmla="*/ 3590 w 4767"/>
                  <a:gd name="T95" fmla="*/ 0 h 6"/>
                  <a:gd name="T96" fmla="*/ 3666 w 4767"/>
                  <a:gd name="T97" fmla="*/ 0 h 6"/>
                  <a:gd name="T98" fmla="*/ 3742 w 4767"/>
                  <a:gd name="T99" fmla="*/ 0 h 6"/>
                  <a:gd name="T100" fmla="*/ 3817 w 4767"/>
                  <a:gd name="T101" fmla="*/ 0 h 6"/>
                  <a:gd name="T102" fmla="*/ 3893 w 4767"/>
                  <a:gd name="T103" fmla="*/ 0 h 6"/>
                  <a:gd name="T104" fmla="*/ 3968 w 4767"/>
                  <a:gd name="T105" fmla="*/ 0 h 6"/>
                  <a:gd name="T106" fmla="*/ 4044 w 4767"/>
                  <a:gd name="T107" fmla="*/ 0 h 6"/>
                  <a:gd name="T108" fmla="*/ 4119 w 4767"/>
                  <a:gd name="T109" fmla="*/ 0 h 6"/>
                  <a:gd name="T110" fmla="*/ 4195 w 4767"/>
                  <a:gd name="T111" fmla="*/ 0 h 6"/>
                  <a:gd name="T112" fmla="*/ 4271 w 4767"/>
                  <a:gd name="T113" fmla="*/ 0 h 6"/>
                  <a:gd name="T114" fmla="*/ 4346 w 4767"/>
                  <a:gd name="T115" fmla="*/ 0 h 6"/>
                  <a:gd name="T116" fmla="*/ 4422 w 4767"/>
                  <a:gd name="T117" fmla="*/ 0 h 6"/>
                  <a:gd name="T118" fmla="*/ 4497 w 4767"/>
                  <a:gd name="T119" fmla="*/ 0 h 6"/>
                  <a:gd name="T120" fmla="*/ 4573 w 4767"/>
                  <a:gd name="T121" fmla="*/ 0 h 6"/>
                  <a:gd name="T122" fmla="*/ 4648 w 4767"/>
                  <a:gd name="T123" fmla="*/ 0 h 6"/>
                  <a:gd name="T124" fmla="*/ 4724 w 4767"/>
                  <a:gd name="T12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767" h="6">
                    <a:moveTo>
                      <a:pt x="0" y="0"/>
                    </a:moveTo>
                    <a:lnTo>
                      <a:pt x="22" y="0"/>
                    </a:lnTo>
                    <a:lnTo>
                      <a:pt x="22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  <a:moveTo>
                      <a:pt x="38" y="0"/>
                    </a:moveTo>
                    <a:lnTo>
                      <a:pt x="60" y="0"/>
                    </a:lnTo>
                    <a:lnTo>
                      <a:pt x="60" y="6"/>
                    </a:lnTo>
                    <a:lnTo>
                      <a:pt x="38" y="6"/>
                    </a:lnTo>
                    <a:lnTo>
                      <a:pt x="38" y="0"/>
                    </a:lnTo>
                    <a:close/>
                    <a:moveTo>
                      <a:pt x="76" y="0"/>
                    </a:moveTo>
                    <a:lnTo>
                      <a:pt x="98" y="0"/>
                    </a:lnTo>
                    <a:lnTo>
                      <a:pt x="98" y="6"/>
                    </a:lnTo>
                    <a:lnTo>
                      <a:pt x="76" y="6"/>
                    </a:lnTo>
                    <a:lnTo>
                      <a:pt x="76" y="0"/>
                    </a:lnTo>
                    <a:close/>
                    <a:moveTo>
                      <a:pt x="114" y="0"/>
                    </a:moveTo>
                    <a:lnTo>
                      <a:pt x="135" y="0"/>
                    </a:lnTo>
                    <a:lnTo>
                      <a:pt x="135" y="6"/>
                    </a:lnTo>
                    <a:lnTo>
                      <a:pt x="114" y="6"/>
                    </a:lnTo>
                    <a:lnTo>
                      <a:pt x="114" y="0"/>
                    </a:lnTo>
                    <a:close/>
                    <a:moveTo>
                      <a:pt x="152" y="0"/>
                    </a:moveTo>
                    <a:lnTo>
                      <a:pt x="173" y="0"/>
                    </a:lnTo>
                    <a:lnTo>
                      <a:pt x="173" y="6"/>
                    </a:lnTo>
                    <a:lnTo>
                      <a:pt x="152" y="6"/>
                    </a:lnTo>
                    <a:lnTo>
                      <a:pt x="152" y="0"/>
                    </a:lnTo>
                    <a:close/>
                    <a:moveTo>
                      <a:pt x="189" y="0"/>
                    </a:moveTo>
                    <a:lnTo>
                      <a:pt x="211" y="0"/>
                    </a:lnTo>
                    <a:lnTo>
                      <a:pt x="211" y="6"/>
                    </a:lnTo>
                    <a:lnTo>
                      <a:pt x="189" y="6"/>
                    </a:lnTo>
                    <a:lnTo>
                      <a:pt x="189" y="0"/>
                    </a:lnTo>
                    <a:close/>
                    <a:moveTo>
                      <a:pt x="227" y="0"/>
                    </a:moveTo>
                    <a:lnTo>
                      <a:pt x="249" y="0"/>
                    </a:lnTo>
                    <a:lnTo>
                      <a:pt x="249" y="6"/>
                    </a:lnTo>
                    <a:lnTo>
                      <a:pt x="227" y="6"/>
                    </a:lnTo>
                    <a:lnTo>
                      <a:pt x="227" y="0"/>
                    </a:lnTo>
                    <a:close/>
                    <a:moveTo>
                      <a:pt x="265" y="0"/>
                    </a:moveTo>
                    <a:lnTo>
                      <a:pt x="287" y="0"/>
                    </a:lnTo>
                    <a:lnTo>
                      <a:pt x="287" y="6"/>
                    </a:lnTo>
                    <a:lnTo>
                      <a:pt x="265" y="6"/>
                    </a:lnTo>
                    <a:lnTo>
                      <a:pt x="265" y="0"/>
                    </a:lnTo>
                    <a:close/>
                    <a:moveTo>
                      <a:pt x="303" y="0"/>
                    </a:moveTo>
                    <a:lnTo>
                      <a:pt x="324" y="0"/>
                    </a:lnTo>
                    <a:lnTo>
                      <a:pt x="324" y="6"/>
                    </a:lnTo>
                    <a:lnTo>
                      <a:pt x="303" y="6"/>
                    </a:lnTo>
                    <a:lnTo>
                      <a:pt x="303" y="0"/>
                    </a:lnTo>
                    <a:close/>
                    <a:moveTo>
                      <a:pt x="341" y="0"/>
                    </a:moveTo>
                    <a:lnTo>
                      <a:pt x="362" y="0"/>
                    </a:lnTo>
                    <a:lnTo>
                      <a:pt x="362" y="6"/>
                    </a:lnTo>
                    <a:lnTo>
                      <a:pt x="341" y="6"/>
                    </a:lnTo>
                    <a:lnTo>
                      <a:pt x="341" y="0"/>
                    </a:lnTo>
                    <a:close/>
                    <a:moveTo>
                      <a:pt x="378" y="0"/>
                    </a:moveTo>
                    <a:lnTo>
                      <a:pt x="400" y="0"/>
                    </a:lnTo>
                    <a:lnTo>
                      <a:pt x="400" y="6"/>
                    </a:lnTo>
                    <a:lnTo>
                      <a:pt x="378" y="6"/>
                    </a:lnTo>
                    <a:lnTo>
                      <a:pt x="378" y="0"/>
                    </a:lnTo>
                    <a:close/>
                    <a:moveTo>
                      <a:pt x="416" y="0"/>
                    </a:moveTo>
                    <a:lnTo>
                      <a:pt x="438" y="0"/>
                    </a:lnTo>
                    <a:lnTo>
                      <a:pt x="438" y="6"/>
                    </a:lnTo>
                    <a:lnTo>
                      <a:pt x="416" y="6"/>
                    </a:lnTo>
                    <a:lnTo>
                      <a:pt x="416" y="0"/>
                    </a:lnTo>
                    <a:close/>
                    <a:moveTo>
                      <a:pt x="454" y="0"/>
                    </a:moveTo>
                    <a:lnTo>
                      <a:pt x="475" y="0"/>
                    </a:lnTo>
                    <a:lnTo>
                      <a:pt x="475" y="6"/>
                    </a:lnTo>
                    <a:lnTo>
                      <a:pt x="454" y="6"/>
                    </a:lnTo>
                    <a:lnTo>
                      <a:pt x="454" y="0"/>
                    </a:lnTo>
                    <a:close/>
                    <a:moveTo>
                      <a:pt x="492" y="0"/>
                    </a:moveTo>
                    <a:lnTo>
                      <a:pt x="513" y="0"/>
                    </a:lnTo>
                    <a:lnTo>
                      <a:pt x="513" y="6"/>
                    </a:lnTo>
                    <a:lnTo>
                      <a:pt x="492" y="6"/>
                    </a:lnTo>
                    <a:lnTo>
                      <a:pt x="492" y="0"/>
                    </a:lnTo>
                    <a:close/>
                    <a:moveTo>
                      <a:pt x="529" y="0"/>
                    </a:moveTo>
                    <a:lnTo>
                      <a:pt x="551" y="0"/>
                    </a:lnTo>
                    <a:lnTo>
                      <a:pt x="551" y="6"/>
                    </a:lnTo>
                    <a:lnTo>
                      <a:pt x="529" y="6"/>
                    </a:lnTo>
                    <a:lnTo>
                      <a:pt x="529" y="0"/>
                    </a:lnTo>
                    <a:close/>
                    <a:moveTo>
                      <a:pt x="567" y="0"/>
                    </a:moveTo>
                    <a:lnTo>
                      <a:pt x="589" y="0"/>
                    </a:lnTo>
                    <a:lnTo>
                      <a:pt x="589" y="6"/>
                    </a:lnTo>
                    <a:lnTo>
                      <a:pt x="567" y="6"/>
                    </a:lnTo>
                    <a:lnTo>
                      <a:pt x="567" y="0"/>
                    </a:lnTo>
                    <a:close/>
                    <a:moveTo>
                      <a:pt x="605" y="0"/>
                    </a:moveTo>
                    <a:lnTo>
                      <a:pt x="627" y="0"/>
                    </a:lnTo>
                    <a:lnTo>
                      <a:pt x="627" y="6"/>
                    </a:lnTo>
                    <a:lnTo>
                      <a:pt x="605" y="6"/>
                    </a:lnTo>
                    <a:lnTo>
                      <a:pt x="605" y="0"/>
                    </a:lnTo>
                    <a:close/>
                    <a:moveTo>
                      <a:pt x="643" y="0"/>
                    </a:moveTo>
                    <a:lnTo>
                      <a:pt x="664" y="0"/>
                    </a:lnTo>
                    <a:lnTo>
                      <a:pt x="664" y="6"/>
                    </a:lnTo>
                    <a:lnTo>
                      <a:pt x="643" y="6"/>
                    </a:lnTo>
                    <a:lnTo>
                      <a:pt x="643" y="0"/>
                    </a:lnTo>
                    <a:close/>
                    <a:moveTo>
                      <a:pt x="681" y="0"/>
                    </a:moveTo>
                    <a:lnTo>
                      <a:pt x="702" y="0"/>
                    </a:lnTo>
                    <a:lnTo>
                      <a:pt x="702" y="6"/>
                    </a:lnTo>
                    <a:lnTo>
                      <a:pt x="681" y="6"/>
                    </a:lnTo>
                    <a:lnTo>
                      <a:pt x="681" y="0"/>
                    </a:lnTo>
                    <a:close/>
                    <a:moveTo>
                      <a:pt x="718" y="0"/>
                    </a:moveTo>
                    <a:lnTo>
                      <a:pt x="740" y="0"/>
                    </a:lnTo>
                    <a:lnTo>
                      <a:pt x="740" y="6"/>
                    </a:lnTo>
                    <a:lnTo>
                      <a:pt x="718" y="6"/>
                    </a:lnTo>
                    <a:lnTo>
                      <a:pt x="718" y="0"/>
                    </a:lnTo>
                    <a:close/>
                    <a:moveTo>
                      <a:pt x="756" y="0"/>
                    </a:moveTo>
                    <a:lnTo>
                      <a:pt x="778" y="0"/>
                    </a:lnTo>
                    <a:lnTo>
                      <a:pt x="778" y="6"/>
                    </a:lnTo>
                    <a:lnTo>
                      <a:pt x="756" y="6"/>
                    </a:lnTo>
                    <a:lnTo>
                      <a:pt x="756" y="0"/>
                    </a:lnTo>
                    <a:close/>
                    <a:moveTo>
                      <a:pt x="794" y="0"/>
                    </a:moveTo>
                    <a:lnTo>
                      <a:pt x="816" y="0"/>
                    </a:lnTo>
                    <a:lnTo>
                      <a:pt x="816" y="6"/>
                    </a:lnTo>
                    <a:lnTo>
                      <a:pt x="794" y="6"/>
                    </a:lnTo>
                    <a:lnTo>
                      <a:pt x="794" y="0"/>
                    </a:lnTo>
                    <a:close/>
                    <a:moveTo>
                      <a:pt x="832" y="0"/>
                    </a:moveTo>
                    <a:lnTo>
                      <a:pt x="853" y="0"/>
                    </a:lnTo>
                    <a:lnTo>
                      <a:pt x="853" y="6"/>
                    </a:lnTo>
                    <a:lnTo>
                      <a:pt x="832" y="6"/>
                    </a:lnTo>
                    <a:lnTo>
                      <a:pt x="832" y="0"/>
                    </a:lnTo>
                    <a:close/>
                    <a:moveTo>
                      <a:pt x="870" y="0"/>
                    </a:moveTo>
                    <a:lnTo>
                      <a:pt x="891" y="0"/>
                    </a:lnTo>
                    <a:lnTo>
                      <a:pt x="891" y="6"/>
                    </a:lnTo>
                    <a:lnTo>
                      <a:pt x="870" y="6"/>
                    </a:lnTo>
                    <a:lnTo>
                      <a:pt x="870" y="0"/>
                    </a:lnTo>
                    <a:close/>
                    <a:moveTo>
                      <a:pt x="907" y="0"/>
                    </a:moveTo>
                    <a:lnTo>
                      <a:pt x="929" y="0"/>
                    </a:lnTo>
                    <a:lnTo>
                      <a:pt x="929" y="6"/>
                    </a:lnTo>
                    <a:lnTo>
                      <a:pt x="907" y="6"/>
                    </a:lnTo>
                    <a:lnTo>
                      <a:pt x="907" y="0"/>
                    </a:lnTo>
                    <a:close/>
                    <a:moveTo>
                      <a:pt x="945" y="0"/>
                    </a:moveTo>
                    <a:lnTo>
                      <a:pt x="967" y="0"/>
                    </a:lnTo>
                    <a:lnTo>
                      <a:pt x="967" y="6"/>
                    </a:lnTo>
                    <a:lnTo>
                      <a:pt x="945" y="6"/>
                    </a:lnTo>
                    <a:lnTo>
                      <a:pt x="945" y="0"/>
                    </a:lnTo>
                    <a:close/>
                    <a:moveTo>
                      <a:pt x="983" y="0"/>
                    </a:moveTo>
                    <a:lnTo>
                      <a:pt x="1005" y="0"/>
                    </a:lnTo>
                    <a:lnTo>
                      <a:pt x="1005" y="6"/>
                    </a:lnTo>
                    <a:lnTo>
                      <a:pt x="983" y="6"/>
                    </a:lnTo>
                    <a:lnTo>
                      <a:pt x="983" y="0"/>
                    </a:lnTo>
                    <a:close/>
                    <a:moveTo>
                      <a:pt x="1021" y="0"/>
                    </a:moveTo>
                    <a:lnTo>
                      <a:pt x="1042" y="0"/>
                    </a:lnTo>
                    <a:lnTo>
                      <a:pt x="1042" y="6"/>
                    </a:lnTo>
                    <a:lnTo>
                      <a:pt x="1021" y="6"/>
                    </a:lnTo>
                    <a:lnTo>
                      <a:pt x="1021" y="0"/>
                    </a:lnTo>
                    <a:close/>
                    <a:moveTo>
                      <a:pt x="1059" y="0"/>
                    </a:moveTo>
                    <a:lnTo>
                      <a:pt x="1080" y="0"/>
                    </a:lnTo>
                    <a:lnTo>
                      <a:pt x="1080" y="6"/>
                    </a:lnTo>
                    <a:lnTo>
                      <a:pt x="1059" y="6"/>
                    </a:lnTo>
                    <a:lnTo>
                      <a:pt x="1059" y="0"/>
                    </a:lnTo>
                    <a:close/>
                    <a:moveTo>
                      <a:pt x="1096" y="0"/>
                    </a:moveTo>
                    <a:lnTo>
                      <a:pt x="1118" y="0"/>
                    </a:lnTo>
                    <a:lnTo>
                      <a:pt x="1118" y="6"/>
                    </a:lnTo>
                    <a:lnTo>
                      <a:pt x="1096" y="6"/>
                    </a:lnTo>
                    <a:lnTo>
                      <a:pt x="1096" y="0"/>
                    </a:lnTo>
                    <a:close/>
                    <a:moveTo>
                      <a:pt x="1134" y="0"/>
                    </a:moveTo>
                    <a:lnTo>
                      <a:pt x="1156" y="0"/>
                    </a:lnTo>
                    <a:lnTo>
                      <a:pt x="1156" y="6"/>
                    </a:lnTo>
                    <a:lnTo>
                      <a:pt x="1134" y="6"/>
                    </a:lnTo>
                    <a:lnTo>
                      <a:pt x="1134" y="0"/>
                    </a:lnTo>
                    <a:close/>
                    <a:moveTo>
                      <a:pt x="1172" y="0"/>
                    </a:moveTo>
                    <a:lnTo>
                      <a:pt x="1193" y="0"/>
                    </a:lnTo>
                    <a:lnTo>
                      <a:pt x="1193" y="6"/>
                    </a:lnTo>
                    <a:lnTo>
                      <a:pt x="1172" y="6"/>
                    </a:lnTo>
                    <a:lnTo>
                      <a:pt x="1172" y="0"/>
                    </a:lnTo>
                    <a:close/>
                    <a:moveTo>
                      <a:pt x="1210" y="0"/>
                    </a:moveTo>
                    <a:lnTo>
                      <a:pt x="1231" y="0"/>
                    </a:lnTo>
                    <a:lnTo>
                      <a:pt x="1231" y="6"/>
                    </a:lnTo>
                    <a:lnTo>
                      <a:pt x="1210" y="6"/>
                    </a:lnTo>
                    <a:lnTo>
                      <a:pt x="1210" y="0"/>
                    </a:lnTo>
                    <a:close/>
                    <a:moveTo>
                      <a:pt x="1247" y="0"/>
                    </a:moveTo>
                    <a:lnTo>
                      <a:pt x="1269" y="0"/>
                    </a:lnTo>
                    <a:lnTo>
                      <a:pt x="1269" y="6"/>
                    </a:lnTo>
                    <a:lnTo>
                      <a:pt x="1247" y="6"/>
                    </a:lnTo>
                    <a:lnTo>
                      <a:pt x="1247" y="0"/>
                    </a:lnTo>
                    <a:close/>
                    <a:moveTo>
                      <a:pt x="1285" y="0"/>
                    </a:moveTo>
                    <a:lnTo>
                      <a:pt x="1307" y="0"/>
                    </a:lnTo>
                    <a:lnTo>
                      <a:pt x="1307" y="6"/>
                    </a:lnTo>
                    <a:lnTo>
                      <a:pt x="1285" y="6"/>
                    </a:lnTo>
                    <a:lnTo>
                      <a:pt x="1285" y="0"/>
                    </a:lnTo>
                    <a:close/>
                    <a:moveTo>
                      <a:pt x="1323" y="0"/>
                    </a:moveTo>
                    <a:lnTo>
                      <a:pt x="1345" y="0"/>
                    </a:lnTo>
                    <a:lnTo>
                      <a:pt x="1345" y="6"/>
                    </a:lnTo>
                    <a:lnTo>
                      <a:pt x="1323" y="6"/>
                    </a:lnTo>
                    <a:lnTo>
                      <a:pt x="1323" y="0"/>
                    </a:lnTo>
                    <a:close/>
                    <a:moveTo>
                      <a:pt x="1361" y="0"/>
                    </a:moveTo>
                    <a:lnTo>
                      <a:pt x="1382" y="0"/>
                    </a:lnTo>
                    <a:lnTo>
                      <a:pt x="1382" y="6"/>
                    </a:lnTo>
                    <a:lnTo>
                      <a:pt x="1361" y="6"/>
                    </a:lnTo>
                    <a:lnTo>
                      <a:pt x="1361" y="0"/>
                    </a:lnTo>
                    <a:close/>
                    <a:moveTo>
                      <a:pt x="1399" y="0"/>
                    </a:moveTo>
                    <a:lnTo>
                      <a:pt x="1420" y="0"/>
                    </a:lnTo>
                    <a:lnTo>
                      <a:pt x="1420" y="6"/>
                    </a:lnTo>
                    <a:lnTo>
                      <a:pt x="1399" y="6"/>
                    </a:lnTo>
                    <a:lnTo>
                      <a:pt x="1399" y="0"/>
                    </a:lnTo>
                    <a:close/>
                    <a:moveTo>
                      <a:pt x="1436" y="0"/>
                    </a:moveTo>
                    <a:lnTo>
                      <a:pt x="1458" y="0"/>
                    </a:lnTo>
                    <a:lnTo>
                      <a:pt x="1458" y="6"/>
                    </a:lnTo>
                    <a:lnTo>
                      <a:pt x="1436" y="6"/>
                    </a:lnTo>
                    <a:lnTo>
                      <a:pt x="1436" y="0"/>
                    </a:lnTo>
                    <a:close/>
                    <a:moveTo>
                      <a:pt x="1474" y="0"/>
                    </a:moveTo>
                    <a:lnTo>
                      <a:pt x="1496" y="0"/>
                    </a:lnTo>
                    <a:lnTo>
                      <a:pt x="1496" y="6"/>
                    </a:lnTo>
                    <a:lnTo>
                      <a:pt x="1474" y="6"/>
                    </a:lnTo>
                    <a:lnTo>
                      <a:pt x="1474" y="0"/>
                    </a:lnTo>
                    <a:close/>
                    <a:moveTo>
                      <a:pt x="1512" y="0"/>
                    </a:moveTo>
                    <a:lnTo>
                      <a:pt x="1534" y="0"/>
                    </a:lnTo>
                    <a:lnTo>
                      <a:pt x="1534" y="6"/>
                    </a:lnTo>
                    <a:lnTo>
                      <a:pt x="1512" y="6"/>
                    </a:lnTo>
                    <a:lnTo>
                      <a:pt x="1512" y="0"/>
                    </a:lnTo>
                    <a:close/>
                    <a:moveTo>
                      <a:pt x="1550" y="0"/>
                    </a:moveTo>
                    <a:lnTo>
                      <a:pt x="1571" y="0"/>
                    </a:lnTo>
                    <a:lnTo>
                      <a:pt x="1571" y="6"/>
                    </a:lnTo>
                    <a:lnTo>
                      <a:pt x="1550" y="6"/>
                    </a:lnTo>
                    <a:lnTo>
                      <a:pt x="1550" y="0"/>
                    </a:lnTo>
                    <a:close/>
                    <a:moveTo>
                      <a:pt x="1588" y="0"/>
                    </a:moveTo>
                    <a:lnTo>
                      <a:pt x="1609" y="0"/>
                    </a:lnTo>
                    <a:lnTo>
                      <a:pt x="1609" y="6"/>
                    </a:lnTo>
                    <a:lnTo>
                      <a:pt x="1588" y="6"/>
                    </a:lnTo>
                    <a:lnTo>
                      <a:pt x="1588" y="0"/>
                    </a:lnTo>
                    <a:close/>
                    <a:moveTo>
                      <a:pt x="1625" y="0"/>
                    </a:moveTo>
                    <a:lnTo>
                      <a:pt x="1647" y="0"/>
                    </a:lnTo>
                    <a:lnTo>
                      <a:pt x="1647" y="6"/>
                    </a:lnTo>
                    <a:lnTo>
                      <a:pt x="1625" y="6"/>
                    </a:lnTo>
                    <a:lnTo>
                      <a:pt x="1625" y="0"/>
                    </a:lnTo>
                    <a:close/>
                    <a:moveTo>
                      <a:pt x="1663" y="0"/>
                    </a:moveTo>
                    <a:lnTo>
                      <a:pt x="1685" y="0"/>
                    </a:lnTo>
                    <a:lnTo>
                      <a:pt x="1685" y="6"/>
                    </a:lnTo>
                    <a:lnTo>
                      <a:pt x="1663" y="6"/>
                    </a:lnTo>
                    <a:lnTo>
                      <a:pt x="1663" y="0"/>
                    </a:lnTo>
                    <a:close/>
                    <a:moveTo>
                      <a:pt x="1701" y="0"/>
                    </a:moveTo>
                    <a:lnTo>
                      <a:pt x="1723" y="0"/>
                    </a:lnTo>
                    <a:lnTo>
                      <a:pt x="1723" y="6"/>
                    </a:lnTo>
                    <a:lnTo>
                      <a:pt x="1701" y="6"/>
                    </a:lnTo>
                    <a:lnTo>
                      <a:pt x="1701" y="0"/>
                    </a:lnTo>
                    <a:close/>
                    <a:moveTo>
                      <a:pt x="1739" y="0"/>
                    </a:moveTo>
                    <a:lnTo>
                      <a:pt x="1760" y="0"/>
                    </a:lnTo>
                    <a:lnTo>
                      <a:pt x="1760" y="6"/>
                    </a:lnTo>
                    <a:lnTo>
                      <a:pt x="1739" y="6"/>
                    </a:lnTo>
                    <a:lnTo>
                      <a:pt x="1739" y="0"/>
                    </a:lnTo>
                    <a:close/>
                    <a:moveTo>
                      <a:pt x="1777" y="0"/>
                    </a:moveTo>
                    <a:lnTo>
                      <a:pt x="1798" y="0"/>
                    </a:lnTo>
                    <a:lnTo>
                      <a:pt x="1798" y="6"/>
                    </a:lnTo>
                    <a:lnTo>
                      <a:pt x="1777" y="6"/>
                    </a:lnTo>
                    <a:lnTo>
                      <a:pt x="1777" y="0"/>
                    </a:lnTo>
                    <a:close/>
                    <a:moveTo>
                      <a:pt x="1814" y="0"/>
                    </a:moveTo>
                    <a:lnTo>
                      <a:pt x="1836" y="0"/>
                    </a:lnTo>
                    <a:lnTo>
                      <a:pt x="1836" y="6"/>
                    </a:lnTo>
                    <a:lnTo>
                      <a:pt x="1814" y="6"/>
                    </a:lnTo>
                    <a:lnTo>
                      <a:pt x="1814" y="0"/>
                    </a:lnTo>
                    <a:close/>
                    <a:moveTo>
                      <a:pt x="1852" y="0"/>
                    </a:moveTo>
                    <a:lnTo>
                      <a:pt x="1874" y="0"/>
                    </a:lnTo>
                    <a:lnTo>
                      <a:pt x="1874" y="6"/>
                    </a:lnTo>
                    <a:lnTo>
                      <a:pt x="1852" y="6"/>
                    </a:lnTo>
                    <a:lnTo>
                      <a:pt x="1852" y="0"/>
                    </a:lnTo>
                    <a:close/>
                    <a:moveTo>
                      <a:pt x="1890" y="0"/>
                    </a:moveTo>
                    <a:lnTo>
                      <a:pt x="1911" y="0"/>
                    </a:lnTo>
                    <a:lnTo>
                      <a:pt x="1911" y="6"/>
                    </a:lnTo>
                    <a:lnTo>
                      <a:pt x="1890" y="6"/>
                    </a:lnTo>
                    <a:lnTo>
                      <a:pt x="1890" y="0"/>
                    </a:lnTo>
                    <a:close/>
                    <a:moveTo>
                      <a:pt x="1928" y="0"/>
                    </a:moveTo>
                    <a:lnTo>
                      <a:pt x="1949" y="0"/>
                    </a:lnTo>
                    <a:lnTo>
                      <a:pt x="1949" y="6"/>
                    </a:lnTo>
                    <a:lnTo>
                      <a:pt x="1928" y="6"/>
                    </a:lnTo>
                    <a:lnTo>
                      <a:pt x="1928" y="0"/>
                    </a:lnTo>
                    <a:close/>
                    <a:moveTo>
                      <a:pt x="1965" y="0"/>
                    </a:moveTo>
                    <a:lnTo>
                      <a:pt x="1987" y="0"/>
                    </a:lnTo>
                    <a:lnTo>
                      <a:pt x="1987" y="6"/>
                    </a:lnTo>
                    <a:lnTo>
                      <a:pt x="1965" y="6"/>
                    </a:lnTo>
                    <a:lnTo>
                      <a:pt x="1965" y="0"/>
                    </a:lnTo>
                    <a:close/>
                    <a:moveTo>
                      <a:pt x="2003" y="0"/>
                    </a:moveTo>
                    <a:lnTo>
                      <a:pt x="2025" y="0"/>
                    </a:lnTo>
                    <a:lnTo>
                      <a:pt x="2025" y="6"/>
                    </a:lnTo>
                    <a:lnTo>
                      <a:pt x="2003" y="6"/>
                    </a:lnTo>
                    <a:lnTo>
                      <a:pt x="2003" y="0"/>
                    </a:lnTo>
                    <a:close/>
                    <a:moveTo>
                      <a:pt x="2041" y="0"/>
                    </a:moveTo>
                    <a:lnTo>
                      <a:pt x="2063" y="0"/>
                    </a:lnTo>
                    <a:lnTo>
                      <a:pt x="2063" y="6"/>
                    </a:lnTo>
                    <a:lnTo>
                      <a:pt x="2041" y="6"/>
                    </a:lnTo>
                    <a:lnTo>
                      <a:pt x="2041" y="0"/>
                    </a:lnTo>
                    <a:close/>
                    <a:moveTo>
                      <a:pt x="2079" y="0"/>
                    </a:moveTo>
                    <a:lnTo>
                      <a:pt x="2100" y="0"/>
                    </a:lnTo>
                    <a:lnTo>
                      <a:pt x="2100" y="6"/>
                    </a:lnTo>
                    <a:lnTo>
                      <a:pt x="2079" y="6"/>
                    </a:lnTo>
                    <a:lnTo>
                      <a:pt x="2079" y="0"/>
                    </a:lnTo>
                    <a:close/>
                    <a:moveTo>
                      <a:pt x="2117" y="0"/>
                    </a:moveTo>
                    <a:lnTo>
                      <a:pt x="2138" y="0"/>
                    </a:lnTo>
                    <a:lnTo>
                      <a:pt x="2138" y="6"/>
                    </a:lnTo>
                    <a:lnTo>
                      <a:pt x="2117" y="6"/>
                    </a:lnTo>
                    <a:lnTo>
                      <a:pt x="2117" y="0"/>
                    </a:lnTo>
                    <a:close/>
                    <a:moveTo>
                      <a:pt x="2154" y="0"/>
                    </a:moveTo>
                    <a:lnTo>
                      <a:pt x="2176" y="0"/>
                    </a:lnTo>
                    <a:lnTo>
                      <a:pt x="2176" y="6"/>
                    </a:lnTo>
                    <a:lnTo>
                      <a:pt x="2154" y="6"/>
                    </a:lnTo>
                    <a:lnTo>
                      <a:pt x="2154" y="0"/>
                    </a:lnTo>
                    <a:close/>
                    <a:moveTo>
                      <a:pt x="2192" y="0"/>
                    </a:moveTo>
                    <a:lnTo>
                      <a:pt x="2214" y="0"/>
                    </a:lnTo>
                    <a:lnTo>
                      <a:pt x="2214" y="6"/>
                    </a:lnTo>
                    <a:lnTo>
                      <a:pt x="2192" y="6"/>
                    </a:lnTo>
                    <a:lnTo>
                      <a:pt x="2192" y="0"/>
                    </a:lnTo>
                    <a:close/>
                    <a:moveTo>
                      <a:pt x="2230" y="0"/>
                    </a:moveTo>
                    <a:lnTo>
                      <a:pt x="2252" y="0"/>
                    </a:lnTo>
                    <a:lnTo>
                      <a:pt x="2252" y="6"/>
                    </a:lnTo>
                    <a:lnTo>
                      <a:pt x="2230" y="6"/>
                    </a:lnTo>
                    <a:lnTo>
                      <a:pt x="2230" y="0"/>
                    </a:lnTo>
                    <a:close/>
                    <a:moveTo>
                      <a:pt x="2268" y="0"/>
                    </a:moveTo>
                    <a:lnTo>
                      <a:pt x="2289" y="0"/>
                    </a:lnTo>
                    <a:lnTo>
                      <a:pt x="2289" y="6"/>
                    </a:lnTo>
                    <a:lnTo>
                      <a:pt x="2268" y="6"/>
                    </a:lnTo>
                    <a:lnTo>
                      <a:pt x="2268" y="0"/>
                    </a:lnTo>
                    <a:close/>
                    <a:moveTo>
                      <a:pt x="2306" y="0"/>
                    </a:moveTo>
                    <a:lnTo>
                      <a:pt x="2327" y="0"/>
                    </a:lnTo>
                    <a:lnTo>
                      <a:pt x="2327" y="6"/>
                    </a:lnTo>
                    <a:lnTo>
                      <a:pt x="2306" y="6"/>
                    </a:lnTo>
                    <a:lnTo>
                      <a:pt x="2306" y="0"/>
                    </a:lnTo>
                    <a:close/>
                    <a:moveTo>
                      <a:pt x="2343" y="0"/>
                    </a:moveTo>
                    <a:lnTo>
                      <a:pt x="2365" y="0"/>
                    </a:lnTo>
                    <a:lnTo>
                      <a:pt x="2365" y="6"/>
                    </a:lnTo>
                    <a:lnTo>
                      <a:pt x="2343" y="6"/>
                    </a:lnTo>
                    <a:lnTo>
                      <a:pt x="2343" y="0"/>
                    </a:lnTo>
                    <a:close/>
                    <a:moveTo>
                      <a:pt x="2381" y="0"/>
                    </a:moveTo>
                    <a:lnTo>
                      <a:pt x="2403" y="0"/>
                    </a:lnTo>
                    <a:lnTo>
                      <a:pt x="2403" y="6"/>
                    </a:lnTo>
                    <a:lnTo>
                      <a:pt x="2381" y="6"/>
                    </a:lnTo>
                    <a:lnTo>
                      <a:pt x="2381" y="0"/>
                    </a:lnTo>
                    <a:close/>
                    <a:moveTo>
                      <a:pt x="2419" y="0"/>
                    </a:moveTo>
                    <a:lnTo>
                      <a:pt x="2441" y="0"/>
                    </a:lnTo>
                    <a:lnTo>
                      <a:pt x="2441" y="6"/>
                    </a:lnTo>
                    <a:lnTo>
                      <a:pt x="2419" y="6"/>
                    </a:lnTo>
                    <a:lnTo>
                      <a:pt x="2419" y="0"/>
                    </a:lnTo>
                    <a:close/>
                    <a:moveTo>
                      <a:pt x="2457" y="0"/>
                    </a:moveTo>
                    <a:lnTo>
                      <a:pt x="2478" y="0"/>
                    </a:lnTo>
                    <a:lnTo>
                      <a:pt x="2478" y="6"/>
                    </a:lnTo>
                    <a:lnTo>
                      <a:pt x="2457" y="6"/>
                    </a:lnTo>
                    <a:lnTo>
                      <a:pt x="2457" y="0"/>
                    </a:lnTo>
                    <a:close/>
                    <a:moveTo>
                      <a:pt x="2495" y="0"/>
                    </a:moveTo>
                    <a:lnTo>
                      <a:pt x="2516" y="0"/>
                    </a:lnTo>
                    <a:lnTo>
                      <a:pt x="2516" y="6"/>
                    </a:lnTo>
                    <a:lnTo>
                      <a:pt x="2495" y="6"/>
                    </a:lnTo>
                    <a:lnTo>
                      <a:pt x="2495" y="0"/>
                    </a:lnTo>
                    <a:close/>
                    <a:moveTo>
                      <a:pt x="2532" y="0"/>
                    </a:moveTo>
                    <a:lnTo>
                      <a:pt x="2554" y="0"/>
                    </a:lnTo>
                    <a:lnTo>
                      <a:pt x="2554" y="6"/>
                    </a:lnTo>
                    <a:lnTo>
                      <a:pt x="2532" y="6"/>
                    </a:lnTo>
                    <a:lnTo>
                      <a:pt x="2532" y="0"/>
                    </a:lnTo>
                    <a:close/>
                    <a:moveTo>
                      <a:pt x="2570" y="0"/>
                    </a:moveTo>
                    <a:lnTo>
                      <a:pt x="2592" y="0"/>
                    </a:lnTo>
                    <a:lnTo>
                      <a:pt x="2592" y="6"/>
                    </a:lnTo>
                    <a:lnTo>
                      <a:pt x="2570" y="6"/>
                    </a:lnTo>
                    <a:lnTo>
                      <a:pt x="2570" y="0"/>
                    </a:lnTo>
                    <a:close/>
                    <a:moveTo>
                      <a:pt x="2608" y="0"/>
                    </a:moveTo>
                    <a:lnTo>
                      <a:pt x="2629" y="0"/>
                    </a:lnTo>
                    <a:lnTo>
                      <a:pt x="2629" y="6"/>
                    </a:lnTo>
                    <a:lnTo>
                      <a:pt x="2608" y="6"/>
                    </a:lnTo>
                    <a:lnTo>
                      <a:pt x="2608" y="0"/>
                    </a:lnTo>
                    <a:close/>
                    <a:moveTo>
                      <a:pt x="2646" y="0"/>
                    </a:moveTo>
                    <a:lnTo>
                      <a:pt x="2667" y="0"/>
                    </a:lnTo>
                    <a:lnTo>
                      <a:pt x="2667" y="6"/>
                    </a:lnTo>
                    <a:lnTo>
                      <a:pt x="2646" y="6"/>
                    </a:lnTo>
                    <a:lnTo>
                      <a:pt x="2646" y="0"/>
                    </a:lnTo>
                    <a:close/>
                    <a:moveTo>
                      <a:pt x="2683" y="0"/>
                    </a:moveTo>
                    <a:lnTo>
                      <a:pt x="2705" y="0"/>
                    </a:lnTo>
                    <a:lnTo>
                      <a:pt x="2705" y="6"/>
                    </a:lnTo>
                    <a:lnTo>
                      <a:pt x="2683" y="6"/>
                    </a:lnTo>
                    <a:lnTo>
                      <a:pt x="2683" y="0"/>
                    </a:lnTo>
                    <a:close/>
                    <a:moveTo>
                      <a:pt x="2721" y="0"/>
                    </a:moveTo>
                    <a:lnTo>
                      <a:pt x="2743" y="0"/>
                    </a:lnTo>
                    <a:lnTo>
                      <a:pt x="2743" y="6"/>
                    </a:lnTo>
                    <a:lnTo>
                      <a:pt x="2721" y="6"/>
                    </a:lnTo>
                    <a:lnTo>
                      <a:pt x="2721" y="0"/>
                    </a:lnTo>
                    <a:close/>
                    <a:moveTo>
                      <a:pt x="2759" y="0"/>
                    </a:moveTo>
                    <a:lnTo>
                      <a:pt x="2781" y="0"/>
                    </a:lnTo>
                    <a:lnTo>
                      <a:pt x="2781" y="6"/>
                    </a:lnTo>
                    <a:lnTo>
                      <a:pt x="2759" y="6"/>
                    </a:lnTo>
                    <a:lnTo>
                      <a:pt x="2759" y="0"/>
                    </a:lnTo>
                    <a:close/>
                    <a:moveTo>
                      <a:pt x="2797" y="0"/>
                    </a:moveTo>
                    <a:lnTo>
                      <a:pt x="2818" y="0"/>
                    </a:lnTo>
                    <a:lnTo>
                      <a:pt x="2818" y="6"/>
                    </a:lnTo>
                    <a:lnTo>
                      <a:pt x="2797" y="6"/>
                    </a:lnTo>
                    <a:lnTo>
                      <a:pt x="2797" y="0"/>
                    </a:lnTo>
                    <a:close/>
                    <a:moveTo>
                      <a:pt x="2835" y="0"/>
                    </a:moveTo>
                    <a:lnTo>
                      <a:pt x="2856" y="0"/>
                    </a:lnTo>
                    <a:lnTo>
                      <a:pt x="2856" y="6"/>
                    </a:lnTo>
                    <a:lnTo>
                      <a:pt x="2835" y="6"/>
                    </a:lnTo>
                    <a:lnTo>
                      <a:pt x="2835" y="0"/>
                    </a:lnTo>
                    <a:close/>
                    <a:moveTo>
                      <a:pt x="2872" y="0"/>
                    </a:moveTo>
                    <a:lnTo>
                      <a:pt x="2894" y="0"/>
                    </a:lnTo>
                    <a:lnTo>
                      <a:pt x="2894" y="6"/>
                    </a:lnTo>
                    <a:lnTo>
                      <a:pt x="2872" y="6"/>
                    </a:lnTo>
                    <a:lnTo>
                      <a:pt x="2872" y="0"/>
                    </a:lnTo>
                    <a:close/>
                    <a:moveTo>
                      <a:pt x="2910" y="0"/>
                    </a:moveTo>
                    <a:lnTo>
                      <a:pt x="2932" y="0"/>
                    </a:lnTo>
                    <a:lnTo>
                      <a:pt x="2932" y="6"/>
                    </a:lnTo>
                    <a:lnTo>
                      <a:pt x="2910" y="6"/>
                    </a:lnTo>
                    <a:lnTo>
                      <a:pt x="2910" y="0"/>
                    </a:lnTo>
                    <a:close/>
                    <a:moveTo>
                      <a:pt x="2948" y="0"/>
                    </a:moveTo>
                    <a:lnTo>
                      <a:pt x="2970" y="0"/>
                    </a:lnTo>
                    <a:lnTo>
                      <a:pt x="2970" y="6"/>
                    </a:lnTo>
                    <a:lnTo>
                      <a:pt x="2948" y="6"/>
                    </a:lnTo>
                    <a:lnTo>
                      <a:pt x="2948" y="0"/>
                    </a:lnTo>
                    <a:close/>
                    <a:moveTo>
                      <a:pt x="2986" y="0"/>
                    </a:moveTo>
                    <a:lnTo>
                      <a:pt x="3007" y="0"/>
                    </a:lnTo>
                    <a:lnTo>
                      <a:pt x="3007" y="6"/>
                    </a:lnTo>
                    <a:lnTo>
                      <a:pt x="2986" y="6"/>
                    </a:lnTo>
                    <a:lnTo>
                      <a:pt x="2986" y="0"/>
                    </a:lnTo>
                    <a:close/>
                    <a:moveTo>
                      <a:pt x="3024" y="0"/>
                    </a:moveTo>
                    <a:lnTo>
                      <a:pt x="3045" y="0"/>
                    </a:lnTo>
                    <a:lnTo>
                      <a:pt x="3045" y="6"/>
                    </a:lnTo>
                    <a:lnTo>
                      <a:pt x="3024" y="6"/>
                    </a:lnTo>
                    <a:lnTo>
                      <a:pt x="3024" y="0"/>
                    </a:lnTo>
                    <a:close/>
                    <a:moveTo>
                      <a:pt x="3061" y="0"/>
                    </a:moveTo>
                    <a:lnTo>
                      <a:pt x="3083" y="0"/>
                    </a:lnTo>
                    <a:lnTo>
                      <a:pt x="3083" y="6"/>
                    </a:lnTo>
                    <a:lnTo>
                      <a:pt x="3061" y="6"/>
                    </a:lnTo>
                    <a:lnTo>
                      <a:pt x="3061" y="0"/>
                    </a:lnTo>
                    <a:close/>
                    <a:moveTo>
                      <a:pt x="3099" y="0"/>
                    </a:moveTo>
                    <a:lnTo>
                      <a:pt x="3121" y="0"/>
                    </a:lnTo>
                    <a:lnTo>
                      <a:pt x="3121" y="6"/>
                    </a:lnTo>
                    <a:lnTo>
                      <a:pt x="3099" y="6"/>
                    </a:lnTo>
                    <a:lnTo>
                      <a:pt x="3099" y="0"/>
                    </a:lnTo>
                    <a:close/>
                    <a:moveTo>
                      <a:pt x="3137" y="0"/>
                    </a:moveTo>
                    <a:lnTo>
                      <a:pt x="3159" y="0"/>
                    </a:lnTo>
                    <a:lnTo>
                      <a:pt x="3159" y="6"/>
                    </a:lnTo>
                    <a:lnTo>
                      <a:pt x="3137" y="6"/>
                    </a:lnTo>
                    <a:lnTo>
                      <a:pt x="3137" y="0"/>
                    </a:lnTo>
                    <a:close/>
                    <a:moveTo>
                      <a:pt x="3175" y="0"/>
                    </a:moveTo>
                    <a:lnTo>
                      <a:pt x="3196" y="0"/>
                    </a:lnTo>
                    <a:lnTo>
                      <a:pt x="3196" y="6"/>
                    </a:lnTo>
                    <a:lnTo>
                      <a:pt x="3175" y="6"/>
                    </a:lnTo>
                    <a:lnTo>
                      <a:pt x="3175" y="0"/>
                    </a:lnTo>
                    <a:close/>
                    <a:moveTo>
                      <a:pt x="3212" y="0"/>
                    </a:moveTo>
                    <a:lnTo>
                      <a:pt x="3234" y="0"/>
                    </a:lnTo>
                    <a:lnTo>
                      <a:pt x="3234" y="6"/>
                    </a:lnTo>
                    <a:lnTo>
                      <a:pt x="3212" y="6"/>
                    </a:lnTo>
                    <a:lnTo>
                      <a:pt x="3212" y="0"/>
                    </a:lnTo>
                    <a:close/>
                    <a:moveTo>
                      <a:pt x="3250" y="0"/>
                    </a:moveTo>
                    <a:lnTo>
                      <a:pt x="3272" y="0"/>
                    </a:lnTo>
                    <a:lnTo>
                      <a:pt x="3272" y="6"/>
                    </a:lnTo>
                    <a:lnTo>
                      <a:pt x="3250" y="6"/>
                    </a:lnTo>
                    <a:lnTo>
                      <a:pt x="3250" y="0"/>
                    </a:lnTo>
                    <a:close/>
                    <a:moveTo>
                      <a:pt x="3288" y="0"/>
                    </a:moveTo>
                    <a:lnTo>
                      <a:pt x="3310" y="0"/>
                    </a:lnTo>
                    <a:lnTo>
                      <a:pt x="3310" y="6"/>
                    </a:lnTo>
                    <a:lnTo>
                      <a:pt x="3288" y="6"/>
                    </a:lnTo>
                    <a:lnTo>
                      <a:pt x="3288" y="0"/>
                    </a:lnTo>
                    <a:close/>
                    <a:moveTo>
                      <a:pt x="3326" y="0"/>
                    </a:moveTo>
                    <a:lnTo>
                      <a:pt x="3347" y="0"/>
                    </a:lnTo>
                    <a:lnTo>
                      <a:pt x="3347" y="6"/>
                    </a:lnTo>
                    <a:lnTo>
                      <a:pt x="3326" y="6"/>
                    </a:lnTo>
                    <a:lnTo>
                      <a:pt x="3326" y="0"/>
                    </a:lnTo>
                    <a:close/>
                    <a:moveTo>
                      <a:pt x="3364" y="0"/>
                    </a:moveTo>
                    <a:lnTo>
                      <a:pt x="3385" y="0"/>
                    </a:lnTo>
                    <a:lnTo>
                      <a:pt x="3385" y="6"/>
                    </a:lnTo>
                    <a:lnTo>
                      <a:pt x="3364" y="6"/>
                    </a:lnTo>
                    <a:lnTo>
                      <a:pt x="3364" y="0"/>
                    </a:lnTo>
                    <a:close/>
                    <a:moveTo>
                      <a:pt x="3401" y="0"/>
                    </a:moveTo>
                    <a:lnTo>
                      <a:pt x="3423" y="0"/>
                    </a:lnTo>
                    <a:lnTo>
                      <a:pt x="3423" y="6"/>
                    </a:lnTo>
                    <a:lnTo>
                      <a:pt x="3401" y="6"/>
                    </a:lnTo>
                    <a:lnTo>
                      <a:pt x="3401" y="0"/>
                    </a:lnTo>
                    <a:close/>
                    <a:moveTo>
                      <a:pt x="3439" y="0"/>
                    </a:moveTo>
                    <a:lnTo>
                      <a:pt x="3461" y="0"/>
                    </a:lnTo>
                    <a:lnTo>
                      <a:pt x="3461" y="6"/>
                    </a:lnTo>
                    <a:lnTo>
                      <a:pt x="3439" y="6"/>
                    </a:lnTo>
                    <a:lnTo>
                      <a:pt x="3439" y="0"/>
                    </a:lnTo>
                    <a:close/>
                    <a:moveTo>
                      <a:pt x="3477" y="0"/>
                    </a:moveTo>
                    <a:lnTo>
                      <a:pt x="3499" y="0"/>
                    </a:lnTo>
                    <a:lnTo>
                      <a:pt x="3499" y="6"/>
                    </a:lnTo>
                    <a:lnTo>
                      <a:pt x="3477" y="6"/>
                    </a:lnTo>
                    <a:lnTo>
                      <a:pt x="3477" y="0"/>
                    </a:lnTo>
                    <a:close/>
                    <a:moveTo>
                      <a:pt x="3515" y="0"/>
                    </a:moveTo>
                    <a:lnTo>
                      <a:pt x="3536" y="0"/>
                    </a:lnTo>
                    <a:lnTo>
                      <a:pt x="3536" y="6"/>
                    </a:lnTo>
                    <a:lnTo>
                      <a:pt x="3515" y="6"/>
                    </a:lnTo>
                    <a:lnTo>
                      <a:pt x="3515" y="0"/>
                    </a:lnTo>
                    <a:close/>
                    <a:moveTo>
                      <a:pt x="3553" y="0"/>
                    </a:moveTo>
                    <a:lnTo>
                      <a:pt x="3574" y="0"/>
                    </a:lnTo>
                    <a:lnTo>
                      <a:pt x="3574" y="6"/>
                    </a:lnTo>
                    <a:lnTo>
                      <a:pt x="3553" y="6"/>
                    </a:lnTo>
                    <a:lnTo>
                      <a:pt x="3553" y="0"/>
                    </a:lnTo>
                    <a:close/>
                    <a:moveTo>
                      <a:pt x="3590" y="0"/>
                    </a:moveTo>
                    <a:lnTo>
                      <a:pt x="3612" y="0"/>
                    </a:lnTo>
                    <a:lnTo>
                      <a:pt x="3612" y="6"/>
                    </a:lnTo>
                    <a:lnTo>
                      <a:pt x="3590" y="6"/>
                    </a:lnTo>
                    <a:lnTo>
                      <a:pt x="3590" y="0"/>
                    </a:lnTo>
                    <a:close/>
                    <a:moveTo>
                      <a:pt x="3628" y="0"/>
                    </a:moveTo>
                    <a:lnTo>
                      <a:pt x="3650" y="0"/>
                    </a:lnTo>
                    <a:lnTo>
                      <a:pt x="3650" y="6"/>
                    </a:lnTo>
                    <a:lnTo>
                      <a:pt x="3628" y="6"/>
                    </a:lnTo>
                    <a:lnTo>
                      <a:pt x="3628" y="0"/>
                    </a:lnTo>
                    <a:close/>
                    <a:moveTo>
                      <a:pt x="3666" y="0"/>
                    </a:moveTo>
                    <a:lnTo>
                      <a:pt x="3688" y="0"/>
                    </a:lnTo>
                    <a:lnTo>
                      <a:pt x="3688" y="6"/>
                    </a:lnTo>
                    <a:lnTo>
                      <a:pt x="3666" y="6"/>
                    </a:lnTo>
                    <a:lnTo>
                      <a:pt x="3666" y="0"/>
                    </a:lnTo>
                    <a:close/>
                    <a:moveTo>
                      <a:pt x="3704" y="0"/>
                    </a:moveTo>
                    <a:lnTo>
                      <a:pt x="3725" y="0"/>
                    </a:lnTo>
                    <a:lnTo>
                      <a:pt x="3725" y="6"/>
                    </a:lnTo>
                    <a:lnTo>
                      <a:pt x="3704" y="6"/>
                    </a:lnTo>
                    <a:lnTo>
                      <a:pt x="3704" y="0"/>
                    </a:lnTo>
                    <a:close/>
                    <a:moveTo>
                      <a:pt x="3742" y="0"/>
                    </a:moveTo>
                    <a:lnTo>
                      <a:pt x="3763" y="0"/>
                    </a:lnTo>
                    <a:lnTo>
                      <a:pt x="3763" y="6"/>
                    </a:lnTo>
                    <a:lnTo>
                      <a:pt x="3742" y="6"/>
                    </a:lnTo>
                    <a:lnTo>
                      <a:pt x="3742" y="0"/>
                    </a:lnTo>
                    <a:close/>
                    <a:moveTo>
                      <a:pt x="3779" y="0"/>
                    </a:moveTo>
                    <a:lnTo>
                      <a:pt x="3801" y="0"/>
                    </a:lnTo>
                    <a:lnTo>
                      <a:pt x="3801" y="6"/>
                    </a:lnTo>
                    <a:lnTo>
                      <a:pt x="3779" y="6"/>
                    </a:lnTo>
                    <a:lnTo>
                      <a:pt x="3779" y="0"/>
                    </a:lnTo>
                    <a:close/>
                    <a:moveTo>
                      <a:pt x="3817" y="0"/>
                    </a:moveTo>
                    <a:lnTo>
                      <a:pt x="3839" y="0"/>
                    </a:lnTo>
                    <a:lnTo>
                      <a:pt x="3839" y="6"/>
                    </a:lnTo>
                    <a:lnTo>
                      <a:pt x="3817" y="6"/>
                    </a:lnTo>
                    <a:lnTo>
                      <a:pt x="3817" y="0"/>
                    </a:lnTo>
                    <a:close/>
                    <a:moveTo>
                      <a:pt x="3855" y="0"/>
                    </a:moveTo>
                    <a:lnTo>
                      <a:pt x="3877" y="0"/>
                    </a:lnTo>
                    <a:lnTo>
                      <a:pt x="3877" y="6"/>
                    </a:lnTo>
                    <a:lnTo>
                      <a:pt x="3855" y="6"/>
                    </a:lnTo>
                    <a:lnTo>
                      <a:pt x="3855" y="0"/>
                    </a:lnTo>
                    <a:close/>
                    <a:moveTo>
                      <a:pt x="3893" y="0"/>
                    </a:moveTo>
                    <a:lnTo>
                      <a:pt x="3914" y="0"/>
                    </a:lnTo>
                    <a:lnTo>
                      <a:pt x="3914" y="6"/>
                    </a:lnTo>
                    <a:lnTo>
                      <a:pt x="3893" y="6"/>
                    </a:lnTo>
                    <a:lnTo>
                      <a:pt x="3893" y="0"/>
                    </a:lnTo>
                    <a:close/>
                    <a:moveTo>
                      <a:pt x="3930" y="0"/>
                    </a:moveTo>
                    <a:lnTo>
                      <a:pt x="3952" y="0"/>
                    </a:lnTo>
                    <a:lnTo>
                      <a:pt x="3952" y="6"/>
                    </a:lnTo>
                    <a:lnTo>
                      <a:pt x="3930" y="6"/>
                    </a:lnTo>
                    <a:lnTo>
                      <a:pt x="3930" y="0"/>
                    </a:lnTo>
                    <a:close/>
                    <a:moveTo>
                      <a:pt x="3968" y="0"/>
                    </a:moveTo>
                    <a:lnTo>
                      <a:pt x="3990" y="0"/>
                    </a:lnTo>
                    <a:lnTo>
                      <a:pt x="3990" y="6"/>
                    </a:lnTo>
                    <a:lnTo>
                      <a:pt x="3968" y="6"/>
                    </a:lnTo>
                    <a:lnTo>
                      <a:pt x="3968" y="0"/>
                    </a:lnTo>
                    <a:close/>
                    <a:moveTo>
                      <a:pt x="4006" y="0"/>
                    </a:moveTo>
                    <a:lnTo>
                      <a:pt x="4028" y="0"/>
                    </a:lnTo>
                    <a:lnTo>
                      <a:pt x="4028" y="6"/>
                    </a:lnTo>
                    <a:lnTo>
                      <a:pt x="4006" y="6"/>
                    </a:lnTo>
                    <a:lnTo>
                      <a:pt x="4006" y="0"/>
                    </a:lnTo>
                    <a:close/>
                    <a:moveTo>
                      <a:pt x="4044" y="0"/>
                    </a:moveTo>
                    <a:lnTo>
                      <a:pt x="4065" y="0"/>
                    </a:lnTo>
                    <a:lnTo>
                      <a:pt x="4065" y="6"/>
                    </a:lnTo>
                    <a:lnTo>
                      <a:pt x="4044" y="6"/>
                    </a:lnTo>
                    <a:lnTo>
                      <a:pt x="4044" y="0"/>
                    </a:lnTo>
                    <a:close/>
                    <a:moveTo>
                      <a:pt x="4082" y="0"/>
                    </a:moveTo>
                    <a:lnTo>
                      <a:pt x="4103" y="0"/>
                    </a:lnTo>
                    <a:lnTo>
                      <a:pt x="4103" y="6"/>
                    </a:lnTo>
                    <a:lnTo>
                      <a:pt x="4082" y="6"/>
                    </a:lnTo>
                    <a:lnTo>
                      <a:pt x="4082" y="0"/>
                    </a:lnTo>
                    <a:close/>
                    <a:moveTo>
                      <a:pt x="4119" y="0"/>
                    </a:moveTo>
                    <a:lnTo>
                      <a:pt x="4141" y="0"/>
                    </a:lnTo>
                    <a:lnTo>
                      <a:pt x="4141" y="6"/>
                    </a:lnTo>
                    <a:lnTo>
                      <a:pt x="4119" y="6"/>
                    </a:lnTo>
                    <a:lnTo>
                      <a:pt x="4119" y="0"/>
                    </a:lnTo>
                    <a:close/>
                    <a:moveTo>
                      <a:pt x="4157" y="0"/>
                    </a:moveTo>
                    <a:lnTo>
                      <a:pt x="4179" y="0"/>
                    </a:lnTo>
                    <a:lnTo>
                      <a:pt x="4179" y="6"/>
                    </a:lnTo>
                    <a:lnTo>
                      <a:pt x="4157" y="6"/>
                    </a:lnTo>
                    <a:lnTo>
                      <a:pt x="4157" y="0"/>
                    </a:lnTo>
                    <a:close/>
                    <a:moveTo>
                      <a:pt x="4195" y="0"/>
                    </a:moveTo>
                    <a:lnTo>
                      <a:pt x="4217" y="0"/>
                    </a:lnTo>
                    <a:lnTo>
                      <a:pt x="4217" y="6"/>
                    </a:lnTo>
                    <a:lnTo>
                      <a:pt x="4195" y="6"/>
                    </a:lnTo>
                    <a:lnTo>
                      <a:pt x="4195" y="0"/>
                    </a:lnTo>
                    <a:close/>
                    <a:moveTo>
                      <a:pt x="4233" y="0"/>
                    </a:moveTo>
                    <a:lnTo>
                      <a:pt x="4254" y="0"/>
                    </a:lnTo>
                    <a:lnTo>
                      <a:pt x="4254" y="6"/>
                    </a:lnTo>
                    <a:lnTo>
                      <a:pt x="4233" y="6"/>
                    </a:lnTo>
                    <a:lnTo>
                      <a:pt x="4233" y="0"/>
                    </a:lnTo>
                    <a:close/>
                    <a:moveTo>
                      <a:pt x="4271" y="0"/>
                    </a:moveTo>
                    <a:lnTo>
                      <a:pt x="4292" y="0"/>
                    </a:lnTo>
                    <a:lnTo>
                      <a:pt x="4292" y="6"/>
                    </a:lnTo>
                    <a:lnTo>
                      <a:pt x="4271" y="6"/>
                    </a:lnTo>
                    <a:lnTo>
                      <a:pt x="4271" y="0"/>
                    </a:lnTo>
                    <a:close/>
                    <a:moveTo>
                      <a:pt x="4308" y="0"/>
                    </a:moveTo>
                    <a:lnTo>
                      <a:pt x="4330" y="0"/>
                    </a:lnTo>
                    <a:lnTo>
                      <a:pt x="4330" y="6"/>
                    </a:lnTo>
                    <a:lnTo>
                      <a:pt x="4308" y="6"/>
                    </a:lnTo>
                    <a:lnTo>
                      <a:pt x="4308" y="0"/>
                    </a:lnTo>
                    <a:close/>
                    <a:moveTo>
                      <a:pt x="4346" y="0"/>
                    </a:moveTo>
                    <a:lnTo>
                      <a:pt x="4368" y="0"/>
                    </a:lnTo>
                    <a:lnTo>
                      <a:pt x="4368" y="6"/>
                    </a:lnTo>
                    <a:lnTo>
                      <a:pt x="4346" y="6"/>
                    </a:lnTo>
                    <a:lnTo>
                      <a:pt x="4346" y="0"/>
                    </a:lnTo>
                    <a:close/>
                    <a:moveTo>
                      <a:pt x="4384" y="0"/>
                    </a:moveTo>
                    <a:lnTo>
                      <a:pt x="4406" y="0"/>
                    </a:lnTo>
                    <a:lnTo>
                      <a:pt x="4406" y="6"/>
                    </a:lnTo>
                    <a:lnTo>
                      <a:pt x="4384" y="6"/>
                    </a:lnTo>
                    <a:lnTo>
                      <a:pt x="4384" y="0"/>
                    </a:lnTo>
                    <a:close/>
                    <a:moveTo>
                      <a:pt x="4422" y="0"/>
                    </a:moveTo>
                    <a:lnTo>
                      <a:pt x="4443" y="0"/>
                    </a:lnTo>
                    <a:lnTo>
                      <a:pt x="4443" y="6"/>
                    </a:lnTo>
                    <a:lnTo>
                      <a:pt x="4422" y="6"/>
                    </a:lnTo>
                    <a:lnTo>
                      <a:pt x="4422" y="0"/>
                    </a:lnTo>
                    <a:close/>
                    <a:moveTo>
                      <a:pt x="4460" y="0"/>
                    </a:moveTo>
                    <a:lnTo>
                      <a:pt x="4481" y="0"/>
                    </a:lnTo>
                    <a:lnTo>
                      <a:pt x="4481" y="6"/>
                    </a:lnTo>
                    <a:lnTo>
                      <a:pt x="4460" y="6"/>
                    </a:lnTo>
                    <a:lnTo>
                      <a:pt x="4460" y="0"/>
                    </a:lnTo>
                    <a:close/>
                    <a:moveTo>
                      <a:pt x="4497" y="0"/>
                    </a:moveTo>
                    <a:lnTo>
                      <a:pt x="4519" y="0"/>
                    </a:lnTo>
                    <a:lnTo>
                      <a:pt x="4519" y="6"/>
                    </a:lnTo>
                    <a:lnTo>
                      <a:pt x="4497" y="6"/>
                    </a:lnTo>
                    <a:lnTo>
                      <a:pt x="4497" y="0"/>
                    </a:lnTo>
                    <a:close/>
                    <a:moveTo>
                      <a:pt x="4535" y="0"/>
                    </a:moveTo>
                    <a:lnTo>
                      <a:pt x="4557" y="0"/>
                    </a:lnTo>
                    <a:lnTo>
                      <a:pt x="4557" y="6"/>
                    </a:lnTo>
                    <a:lnTo>
                      <a:pt x="4535" y="6"/>
                    </a:lnTo>
                    <a:lnTo>
                      <a:pt x="4535" y="0"/>
                    </a:lnTo>
                    <a:close/>
                    <a:moveTo>
                      <a:pt x="4573" y="0"/>
                    </a:moveTo>
                    <a:lnTo>
                      <a:pt x="4594" y="0"/>
                    </a:lnTo>
                    <a:lnTo>
                      <a:pt x="4594" y="6"/>
                    </a:lnTo>
                    <a:lnTo>
                      <a:pt x="4573" y="6"/>
                    </a:lnTo>
                    <a:lnTo>
                      <a:pt x="4573" y="0"/>
                    </a:lnTo>
                    <a:close/>
                    <a:moveTo>
                      <a:pt x="4611" y="0"/>
                    </a:moveTo>
                    <a:lnTo>
                      <a:pt x="4632" y="0"/>
                    </a:lnTo>
                    <a:lnTo>
                      <a:pt x="4632" y="6"/>
                    </a:lnTo>
                    <a:lnTo>
                      <a:pt x="4611" y="6"/>
                    </a:lnTo>
                    <a:lnTo>
                      <a:pt x="4611" y="0"/>
                    </a:lnTo>
                    <a:close/>
                    <a:moveTo>
                      <a:pt x="4648" y="0"/>
                    </a:moveTo>
                    <a:lnTo>
                      <a:pt x="4670" y="0"/>
                    </a:lnTo>
                    <a:lnTo>
                      <a:pt x="4670" y="6"/>
                    </a:lnTo>
                    <a:lnTo>
                      <a:pt x="4648" y="6"/>
                    </a:lnTo>
                    <a:lnTo>
                      <a:pt x="4648" y="0"/>
                    </a:lnTo>
                    <a:close/>
                    <a:moveTo>
                      <a:pt x="4686" y="0"/>
                    </a:moveTo>
                    <a:lnTo>
                      <a:pt x="4708" y="0"/>
                    </a:lnTo>
                    <a:lnTo>
                      <a:pt x="4708" y="6"/>
                    </a:lnTo>
                    <a:lnTo>
                      <a:pt x="4686" y="6"/>
                    </a:lnTo>
                    <a:lnTo>
                      <a:pt x="4686" y="0"/>
                    </a:lnTo>
                    <a:close/>
                    <a:moveTo>
                      <a:pt x="4724" y="0"/>
                    </a:moveTo>
                    <a:lnTo>
                      <a:pt x="4746" y="0"/>
                    </a:lnTo>
                    <a:lnTo>
                      <a:pt x="4746" y="6"/>
                    </a:lnTo>
                    <a:lnTo>
                      <a:pt x="4724" y="6"/>
                    </a:lnTo>
                    <a:lnTo>
                      <a:pt x="4724" y="0"/>
                    </a:lnTo>
                    <a:close/>
                    <a:moveTo>
                      <a:pt x="4762" y="0"/>
                    </a:moveTo>
                    <a:lnTo>
                      <a:pt x="4767" y="0"/>
                    </a:lnTo>
                    <a:lnTo>
                      <a:pt x="4767" y="6"/>
                    </a:lnTo>
                    <a:lnTo>
                      <a:pt x="4762" y="6"/>
                    </a:ln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10253F"/>
              </a:solidFill>
              <a:ln w="0">
                <a:solidFill>
                  <a:srgbClr val="10253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8" name="Freeform 81"/>
              <p:cNvSpPr>
                <a:spLocks noEditPoints="1"/>
              </p:cNvSpPr>
              <p:nvPr/>
            </p:nvSpPr>
            <p:spPr bwMode="auto">
              <a:xfrm>
                <a:off x="968" y="2156"/>
                <a:ext cx="4767" cy="5"/>
              </a:xfrm>
              <a:custGeom>
                <a:avLst/>
                <a:gdLst>
                  <a:gd name="T0" fmla="*/ 38 w 4767"/>
                  <a:gd name="T1" fmla="*/ 0 h 5"/>
                  <a:gd name="T2" fmla="*/ 114 w 4767"/>
                  <a:gd name="T3" fmla="*/ 0 h 5"/>
                  <a:gd name="T4" fmla="*/ 189 w 4767"/>
                  <a:gd name="T5" fmla="*/ 0 h 5"/>
                  <a:gd name="T6" fmla="*/ 265 w 4767"/>
                  <a:gd name="T7" fmla="*/ 0 h 5"/>
                  <a:gd name="T8" fmla="*/ 341 w 4767"/>
                  <a:gd name="T9" fmla="*/ 0 h 5"/>
                  <a:gd name="T10" fmla="*/ 416 w 4767"/>
                  <a:gd name="T11" fmla="*/ 0 h 5"/>
                  <a:gd name="T12" fmla="*/ 492 w 4767"/>
                  <a:gd name="T13" fmla="*/ 0 h 5"/>
                  <a:gd name="T14" fmla="*/ 567 w 4767"/>
                  <a:gd name="T15" fmla="*/ 0 h 5"/>
                  <a:gd name="T16" fmla="*/ 643 w 4767"/>
                  <a:gd name="T17" fmla="*/ 0 h 5"/>
                  <a:gd name="T18" fmla="*/ 718 w 4767"/>
                  <a:gd name="T19" fmla="*/ 0 h 5"/>
                  <a:gd name="T20" fmla="*/ 794 w 4767"/>
                  <a:gd name="T21" fmla="*/ 0 h 5"/>
                  <a:gd name="T22" fmla="*/ 870 w 4767"/>
                  <a:gd name="T23" fmla="*/ 0 h 5"/>
                  <a:gd name="T24" fmla="*/ 945 w 4767"/>
                  <a:gd name="T25" fmla="*/ 0 h 5"/>
                  <a:gd name="T26" fmla="*/ 1021 w 4767"/>
                  <a:gd name="T27" fmla="*/ 0 h 5"/>
                  <a:gd name="T28" fmla="*/ 1096 w 4767"/>
                  <a:gd name="T29" fmla="*/ 0 h 5"/>
                  <a:gd name="T30" fmla="*/ 1172 w 4767"/>
                  <a:gd name="T31" fmla="*/ 0 h 5"/>
                  <a:gd name="T32" fmla="*/ 1247 w 4767"/>
                  <a:gd name="T33" fmla="*/ 0 h 5"/>
                  <a:gd name="T34" fmla="*/ 1323 w 4767"/>
                  <a:gd name="T35" fmla="*/ 0 h 5"/>
                  <a:gd name="T36" fmla="*/ 1399 w 4767"/>
                  <a:gd name="T37" fmla="*/ 0 h 5"/>
                  <a:gd name="T38" fmla="*/ 1474 w 4767"/>
                  <a:gd name="T39" fmla="*/ 0 h 5"/>
                  <a:gd name="T40" fmla="*/ 1550 w 4767"/>
                  <a:gd name="T41" fmla="*/ 0 h 5"/>
                  <a:gd name="T42" fmla="*/ 1625 w 4767"/>
                  <a:gd name="T43" fmla="*/ 0 h 5"/>
                  <a:gd name="T44" fmla="*/ 1701 w 4767"/>
                  <a:gd name="T45" fmla="*/ 0 h 5"/>
                  <a:gd name="T46" fmla="*/ 1777 w 4767"/>
                  <a:gd name="T47" fmla="*/ 0 h 5"/>
                  <a:gd name="T48" fmla="*/ 1852 w 4767"/>
                  <a:gd name="T49" fmla="*/ 0 h 5"/>
                  <a:gd name="T50" fmla="*/ 1928 w 4767"/>
                  <a:gd name="T51" fmla="*/ 0 h 5"/>
                  <a:gd name="T52" fmla="*/ 2003 w 4767"/>
                  <a:gd name="T53" fmla="*/ 0 h 5"/>
                  <a:gd name="T54" fmla="*/ 2079 w 4767"/>
                  <a:gd name="T55" fmla="*/ 0 h 5"/>
                  <a:gd name="T56" fmla="*/ 2154 w 4767"/>
                  <a:gd name="T57" fmla="*/ 0 h 5"/>
                  <a:gd name="T58" fmla="*/ 2230 w 4767"/>
                  <a:gd name="T59" fmla="*/ 0 h 5"/>
                  <a:gd name="T60" fmla="*/ 2306 w 4767"/>
                  <a:gd name="T61" fmla="*/ 0 h 5"/>
                  <a:gd name="T62" fmla="*/ 2381 w 4767"/>
                  <a:gd name="T63" fmla="*/ 0 h 5"/>
                  <a:gd name="T64" fmla="*/ 2457 w 4767"/>
                  <a:gd name="T65" fmla="*/ 0 h 5"/>
                  <a:gd name="T66" fmla="*/ 2532 w 4767"/>
                  <a:gd name="T67" fmla="*/ 0 h 5"/>
                  <a:gd name="T68" fmla="*/ 2608 w 4767"/>
                  <a:gd name="T69" fmla="*/ 0 h 5"/>
                  <a:gd name="T70" fmla="*/ 2683 w 4767"/>
                  <a:gd name="T71" fmla="*/ 0 h 5"/>
                  <a:gd name="T72" fmla="*/ 2759 w 4767"/>
                  <a:gd name="T73" fmla="*/ 0 h 5"/>
                  <a:gd name="T74" fmla="*/ 2835 w 4767"/>
                  <a:gd name="T75" fmla="*/ 0 h 5"/>
                  <a:gd name="T76" fmla="*/ 2910 w 4767"/>
                  <a:gd name="T77" fmla="*/ 0 h 5"/>
                  <a:gd name="T78" fmla="*/ 2986 w 4767"/>
                  <a:gd name="T79" fmla="*/ 0 h 5"/>
                  <a:gd name="T80" fmla="*/ 3061 w 4767"/>
                  <a:gd name="T81" fmla="*/ 0 h 5"/>
                  <a:gd name="T82" fmla="*/ 3137 w 4767"/>
                  <a:gd name="T83" fmla="*/ 0 h 5"/>
                  <a:gd name="T84" fmla="*/ 3212 w 4767"/>
                  <a:gd name="T85" fmla="*/ 0 h 5"/>
                  <a:gd name="T86" fmla="*/ 3288 w 4767"/>
                  <a:gd name="T87" fmla="*/ 0 h 5"/>
                  <a:gd name="T88" fmla="*/ 3364 w 4767"/>
                  <a:gd name="T89" fmla="*/ 0 h 5"/>
                  <a:gd name="T90" fmla="*/ 3439 w 4767"/>
                  <a:gd name="T91" fmla="*/ 0 h 5"/>
                  <a:gd name="T92" fmla="*/ 3515 w 4767"/>
                  <a:gd name="T93" fmla="*/ 0 h 5"/>
                  <a:gd name="T94" fmla="*/ 3590 w 4767"/>
                  <a:gd name="T95" fmla="*/ 0 h 5"/>
                  <a:gd name="T96" fmla="*/ 3666 w 4767"/>
                  <a:gd name="T97" fmla="*/ 0 h 5"/>
                  <a:gd name="T98" fmla="*/ 3742 w 4767"/>
                  <a:gd name="T99" fmla="*/ 0 h 5"/>
                  <a:gd name="T100" fmla="*/ 3817 w 4767"/>
                  <a:gd name="T101" fmla="*/ 0 h 5"/>
                  <a:gd name="T102" fmla="*/ 3893 w 4767"/>
                  <a:gd name="T103" fmla="*/ 0 h 5"/>
                  <a:gd name="T104" fmla="*/ 3968 w 4767"/>
                  <a:gd name="T105" fmla="*/ 0 h 5"/>
                  <a:gd name="T106" fmla="*/ 4044 w 4767"/>
                  <a:gd name="T107" fmla="*/ 0 h 5"/>
                  <a:gd name="T108" fmla="*/ 4119 w 4767"/>
                  <a:gd name="T109" fmla="*/ 0 h 5"/>
                  <a:gd name="T110" fmla="*/ 4195 w 4767"/>
                  <a:gd name="T111" fmla="*/ 0 h 5"/>
                  <a:gd name="T112" fmla="*/ 4271 w 4767"/>
                  <a:gd name="T113" fmla="*/ 0 h 5"/>
                  <a:gd name="T114" fmla="*/ 4346 w 4767"/>
                  <a:gd name="T115" fmla="*/ 0 h 5"/>
                  <a:gd name="T116" fmla="*/ 4422 w 4767"/>
                  <a:gd name="T117" fmla="*/ 0 h 5"/>
                  <a:gd name="T118" fmla="*/ 4497 w 4767"/>
                  <a:gd name="T119" fmla="*/ 0 h 5"/>
                  <a:gd name="T120" fmla="*/ 4573 w 4767"/>
                  <a:gd name="T121" fmla="*/ 0 h 5"/>
                  <a:gd name="T122" fmla="*/ 4648 w 4767"/>
                  <a:gd name="T123" fmla="*/ 0 h 5"/>
                  <a:gd name="T124" fmla="*/ 4724 w 4767"/>
                  <a:gd name="T12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767" h="5">
                    <a:moveTo>
                      <a:pt x="0" y="0"/>
                    </a:moveTo>
                    <a:lnTo>
                      <a:pt x="22" y="0"/>
                    </a:lnTo>
                    <a:lnTo>
                      <a:pt x="22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  <a:moveTo>
                      <a:pt x="38" y="0"/>
                    </a:moveTo>
                    <a:lnTo>
                      <a:pt x="60" y="0"/>
                    </a:lnTo>
                    <a:lnTo>
                      <a:pt x="60" y="5"/>
                    </a:lnTo>
                    <a:lnTo>
                      <a:pt x="38" y="5"/>
                    </a:lnTo>
                    <a:lnTo>
                      <a:pt x="38" y="0"/>
                    </a:lnTo>
                    <a:close/>
                    <a:moveTo>
                      <a:pt x="76" y="0"/>
                    </a:moveTo>
                    <a:lnTo>
                      <a:pt x="98" y="0"/>
                    </a:lnTo>
                    <a:lnTo>
                      <a:pt x="98" y="5"/>
                    </a:lnTo>
                    <a:lnTo>
                      <a:pt x="76" y="5"/>
                    </a:lnTo>
                    <a:lnTo>
                      <a:pt x="76" y="0"/>
                    </a:lnTo>
                    <a:close/>
                    <a:moveTo>
                      <a:pt x="114" y="0"/>
                    </a:moveTo>
                    <a:lnTo>
                      <a:pt x="135" y="0"/>
                    </a:lnTo>
                    <a:lnTo>
                      <a:pt x="135" y="5"/>
                    </a:lnTo>
                    <a:lnTo>
                      <a:pt x="114" y="5"/>
                    </a:lnTo>
                    <a:lnTo>
                      <a:pt x="114" y="0"/>
                    </a:lnTo>
                    <a:close/>
                    <a:moveTo>
                      <a:pt x="152" y="0"/>
                    </a:moveTo>
                    <a:lnTo>
                      <a:pt x="173" y="0"/>
                    </a:lnTo>
                    <a:lnTo>
                      <a:pt x="173" y="5"/>
                    </a:lnTo>
                    <a:lnTo>
                      <a:pt x="152" y="5"/>
                    </a:lnTo>
                    <a:lnTo>
                      <a:pt x="152" y="0"/>
                    </a:lnTo>
                    <a:close/>
                    <a:moveTo>
                      <a:pt x="189" y="0"/>
                    </a:moveTo>
                    <a:lnTo>
                      <a:pt x="211" y="0"/>
                    </a:lnTo>
                    <a:lnTo>
                      <a:pt x="211" y="5"/>
                    </a:lnTo>
                    <a:lnTo>
                      <a:pt x="189" y="5"/>
                    </a:lnTo>
                    <a:lnTo>
                      <a:pt x="189" y="0"/>
                    </a:lnTo>
                    <a:close/>
                    <a:moveTo>
                      <a:pt x="227" y="0"/>
                    </a:moveTo>
                    <a:lnTo>
                      <a:pt x="249" y="0"/>
                    </a:lnTo>
                    <a:lnTo>
                      <a:pt x="249" y="5"/>
                    </a:lnTo>
                    <a:lnTo>
                      <a:pt x="227" y="5"/>
                    </a:lnTo>
                    <a:lnTo>
                      <a:pt x="227" y="0"/>
                    </a:lnTo>
                    <a:close/>
                    <a:moveTo>
                      <a:pt x="265" y="0"/>
                    </a:moveTo>
                    <a:lnTo>
                      <a:pt x="287" y="0"/>
                    </a:lnTo>
                    <a:lnTo>
                      <a:pt x="287" y="5"/>
                    </a:lnTo>
                    <a:lnTo>
                      <a:pt x="265" y="5"/>
                    </a:lnTo>
                    <a:lnTo>
                      <a:pt x="265" y="0"/>
                    </a:lnTo>
                    <a:close/>
                    <a:moveTo>
                      <a:pt x="303" y="0"/>
                    </a:moveTo>
                    <a:lnTo>
                      <a:pt x="324" y="0"/>
                    </a:lnTo>
                    <a:lnTo>
                      <a:pt x="324" y="5"/>
                    </a:lnTo>
                    <a:lnTo>
                      <a:pt x="303" y="5"/>
                    </a:lnTo>
                    <a:lnTo>
                      <a:pt x="303" y="0"/>
                    </a:lnTo>
                    <a:close/>
                    <a:moveTo>
                      <a:pt x="341" y="0"/>
                    </a:moveTo>
                    <a:lnTo>
                      <a:pt x="362" y="0"/>
                    </a:lnTo>
                    <a:lnTo>
                      <a:pt x="362" y="5"/>
                    </a:lnTo>
                    <a:lnTo>
                      <a:pt x="341" y="5"/>
                    </a:lnTo>
                    <a:lnTo>
                      <a:pt x="341" y="0"/>
                    </a:lnTo>
                    <a:close/>
                    <a:moveTo>
                      <a:pt x="378" y="0"/>
                    </a:moveTo>
                    <a:lnTo>
                      <a:pt x="400" y="0"/>
                    </a:lnTo>
                    <a:lnTo>
                      <a:pt x="400" y="5"/>
                    </a:lnTo>
                    <a:lnTo>
                      <a:pt x="378" y="5"/>
                    </a:lnTo>
                    <a:lnTo>
                      <a:pt x="378" y="0"/>
                    </a:lnTo>
                    <a:close/>
                    <a:moveTo>
                      <a:pt x="416" y="0"/>
                    </a:moveTo>
                    <a:lnTo>
                      <a:pt x="438" y="0"/>
                    </a:lnTo>
                    <a:lnTo>
                      <a:pt x="438" y="5"/>
                    </a:lnTo>
                    <a:lnTo>
                      <a:pt x="416" y="5"/>
                    </a:lnTo>
                    <a:lnTo>
                      <a:pt x="416" y="0"/>
                    </a:lnTo>
                    <a:close/>
                    <a:moveTo>
                      <a:pt x="454" y="0"/>
                    </a:moveTo>
                    <a:lnTo>
                      <a:pt x="475" y="0"/>
                    </a:lnTo>
                    <a:lnTo>
                      <a:pt x="475" y="5"/>
                    </a:lnTo>
                    <a:lnTo>
                      <a:pt x="454" y="5"/>
                    </a:lnTo>
                    <a:lnTo>
                      <a:pt x="454" y="0"/>
                    </a:lnTo>
                    <a:close/>
                    <a:moveTo>
                      <a:pt x="492" y="0"/>
                    </a:moveTo>
                    <a:lnTo>
                      <a:pt x="513" y="0"/>
                    </a:lnTo>
                    <a:lnTo>
                      <a:pt x="513" y="5"/>
                    </a:lnTo>
                    <a:lnTo>
                      <a:pt x="492" y="5"/>
                    </a:lnTo>
                    <a:lnTo>
                      <a:pt x="492" y="0"/>
                    </a:lnTo>
                    <a:close/>
                    <a:moveTo>
                      <a:pt x="529" y="0"/>
                    </a:moveTo>
                    <a:lnTo>
                      <a:pt x="551" y="0"/>
                    </a:lnTo>
                    <a:lnTo>
                      <a:pt x="551" y="5"/>
                    </a:lnTo>
                    <a:lnTo>
                      <a:pt x="529" y="5"/>
                    </a:lnTo>
                    <a:lnTo>
                      <a:pt x="529" y="0"/>
                    </a:lnTo>
                    <a:close/>
                    <a:moveTo>
                      <a:pt x="567" y="0"/>
                    </a:moveTo>
                    <a:lnTo>
                      <a:pt x="589" y="0"/>
                    </a:lnTo>
                    <a:lnTo>
                      <a:pt x="589" y="5"/>
                    </a:lnTo>
                    <a:lnTo>
                      <a:pt x="567" y="5"/>
                    </a:lnTo>
                    <a:lnTo>
                      <a:pt x="567" y="0"/>
                    </a:lnTo>
                    <a:close/>
                    <a:moveTo>
                      <a:pt x="605" y="0"/>
                    </a:moveTo>
                    <a:lnTo>
                      <a:pt x="627" y="0"/>
                    </a:lnTo>
                    <a:lnTo>
                      <a:pt x="627" y="5"/>
                    </a:lnTo>
                    <a:lnTo>
                      <a:pt x="605" y="5"/>
                    </a:lnTo>
                    <a:lnTo>
                      <a:pt x="605" y="0"/>
                    </a:lnTo>
                    <a:close/>
                    <a:moveTo>
                      <a:pt x="643" y="0"/>
                    </a:moveTo>
                    <a:lnTo>
                      <a:pt x="664" y="0"/>
                    </a:lnTo>
                    <a:lnTo>
                      <a:pt x="664" y="5"/>
                    </a:lnTo>
                    <a:lnTo>
                      <a:pt x="643" y="5"/>
                    </a:lnTo>
                    <a:lnTo>
                      <a:pt x="643" y="0"/>
                    </a:lnTo>
                    <a:close/>
                    <a:moveTo>
                      <a:pt x="681" y="0"/>
                    </a:moveTo>
                    <a:lnTo>
                      <a:pt x="702" y="0"/>
                    </a:lnTo>
                    <a:lnTo>
                      <a:pt x="702" y="5"/>
                    </a:lnTo>
                    <a:lnTo>
                      <a:pt x="681" y="5"/>
                    </a:lnTo>
                    <a:lnTo>
                      <a:pt x="681" y="0"/>
                    </a:lnTo>
                    <a:close/>
                    <a:moveTo>
                      <a:pt x="718" y="0"/>
                    </a:moveTo>
                    <a:lnTo>
                      <a:pt x="740" y="0"/>
                    </a:lnTo>
                    <a:lnTo>
                      <a:pt x="740" y="5"/>
                    </a:lnTo>
                    <a:lnTo>
                      <a:pt x="718" y="5"/>
                    </a:lnTo>
                    <a:lnTo>
                      <a:pt x="718" y="0"/>
                    </a:lnTo>
                    <a:close/>
                    <a:moveTo>
                      <a:pt x="756" y="0"/>
                    </a:moveTo>
                    <a:lnTo>
                      <a:pt x="778" y="0"/>
                    </a:lnTo>
                    <a:lnTo>
                      <a:pt x="778" y="5"/>
                    </a:lnTo>
                    <a:lnTo>
                      <a:pt x="756" y="5"/>
                    </a:lnTo>
                    <a:lnTo>
                      <a:pt x="756" y="0"/>
                    </a:lnTo>
                    <a:close/>
                    <a:moveTo>
                      <a:pt x="794" y="0"/>
                    </a:moveTo>
                    <a:lnTo>
                      <a:pt x="816" y="0"/>
                    </a:lnTo>
                    <a:lnTo>
                      <a:pt x="816" y="5"/>
                    </a:lnTo>
                    <a:lnTo>
                      <a:pt x="794" y="5"/>
                    </a:lnTo>
                    <a:lnTo>
                      <a:pt x="794" y="0"/>
                    </a:lnTo>
                    <a:close/>
                    <a:moveTo>
                      <a:pt x="832" y="0"/>
                    </a:moveTo>
                    <a:lnTo>
                      <a:pt x="853" y="0"/>
                    </a:lnTo>
                    <a:lnTo>
                      <a:pt x="853" y="5"/>
                    </a:lnTo>
                    <a:lnTo>
                      <a:pt x="832" y="5"/>
                    </a:lnTo>
                    <a:lnTo>
                      <a:pt x="832" y="0"/>
                    </a:lnTo>
                    <a:close/>
                    <a:moveTo>
                      <a:pt x="870" y="0"/>
                    </a:moveTo>
                    <a:lnTo>
                      <a:pt x="891" y="0"/>
                    </a:lnTo>
                    <a:lnTo>
                      <a:pt x="891" y="5"/>
                    </a:lnTo>
                    <a:lnTo>
                      <a:pt x="870" y="5"/>
                    </a:lnTo>
                    <a:lnTo>
                      <a:pt x="870" y="0"/>
                    </a:lnTo>
                    <a:close/>
                    <a:moveTo>
                      <a:pt x="907" y="0"/>
                    </a:moveTo>
                    <a:lnTo>
                      <a:pt x="929" y="0"/>
                    </a:lnTo>
                    <a:lnTo>
                      <a:pt x="929" y="5"/>
                    </a:lnTo>
                    <a:lnTo>
                      <a:pt x="907" y="5"/>
                    </a:lnTo>
                    <a:lnTo>
                      <a:pt x="907" y="0"/>
                    </a:lnTo>
                    <a:close/>
                    <a:moveTo>
                      <a:pt x="945" y="0"/>
                    </a:moveTo>
                    <a:lnTo>
                      <a:pt x="967" y="0"/>
                    </a:lnTo>
                    <a:lnTo>
                      <a:pt x="967" y="5"/>
                    </a:lnTo>
                    <a:lnTo>
                      <a:pt x="945" y="5"/>
                    </a:lnTo>
                    <a:lnTo>
                      <a:pt x="945" y="0"/>
                    </a:lnTo>
                    <a:close/>
                    <a:moveTo>
                      <a:pt x="983" y="0"/>
                    </a:moveTo>
                    <a:lnTo>
                      <a:pt x="1005" y="0"/>
                    </a:lnTo>
                    <a:lnTo>
                      <a:pt x="1005" y="5"/>
                    </a:lnTo>
                    <a:lnTo>
                      <a:pt x="983" y="5"/>
                    </a:lnTo>
                    <a:lnTo>
                      <a:pt x="983" y="0"/>
                    </a:lnTo>
                    <a:close/>
                    <a:moveTo>
                      <a:pt x="1021" y="0"/>
                    </a:moveTo>
                    <a:lnTo>
                      <a:pt x="1042" y="0"/>
                    </a:lnTo>
                    <a:lnTo>
                      <a:pt x="1042" y="5"/>
                    </a:lnTo>
                    <a:lnTo>
                      <a:pt x="1021" y="5"/>
                    </a:lnTo>
                    <a:lnTo>
                      <a:pt x="1021" y="0"/>
                    </a:lnTo>
                    <a:close/>
                    <a:moveTo>
                      <a:pt x="1059" y="0"/>
                    </a:moveTo>
                    <a:lnTo>
                      <a:pt x="1080" y="0"/>
                    </a:lnTo>
                    <a:lnTo>
                      <a:pt x="1080" y="5"/>
                    </a:lnTo>
                    <a:lnTo>
                      <a:pt x="1059" y="5"/>
                    </a:lnTo>
                    <a:lnTo>
                      <a:pt x="1059" y="0"/>
                    </a:lnTo>
                    <a:close/>
                    <a:moveTo>
                      <a:pt x="1096" y="0"/>
                    </a:moveTo>
                    <a:lnTo>
                      <a:pt x="1118" y="0"/>
                    </a:lnTo>
                    <a:lnTo>
                      <a:pt x="1118" y="5"/>
                    </a:lnTo>
                    <a:lnTo>
                      <a:pt x="1096" y="5"/>
                    </a:lnTo>
                    <a:lnTo>
                      <a:pt x="1096" y="0"/>
                    </a:lnTo>
                    <a:close/>
                    <a:moveTo>
                      <a:pt x="1134" y="0"/>
                    </a:moveTo>
                    <a:lnTo>
                      <a:pt x="1156" y="0"/>
                    </a:lnTo>
                    <a:lnTo>
                      <a:pt x="1156" y="5"/>
                    </a:lnTo>
                    <a:lnTo>
                      <a:pt x="1134" y="5"/>
                    </a:lnTo>
                    <a:lnTo>
                      <a:pt x="1134" y="0"/>
                    </a:lnTo>
                    <a:close/>
                    <a:moveTo>
                      <a:pt x="1172" y="0"/>
                    </a:moveTo>
                    <a:lnTo>
                      <a:pt x="1193" y="0"/>
                    </a:lnTo>
                    <a:lnTo>
                      <a:pt x="1193" y="5"/>
                    </a:lnTo>
                    <a:lnTo>
                      <a:pt x="1172" y="5"/>
                    </a:lnTo>
                    <a:lnTo>
                      <a:pt x="1172" y="0"/>
                    </a:lnTo>
                    <a:close/>
                    <a:moveTo>
                      <a:pt x="1210" y="0"/>
                    </a:moveTo>
                    <a:lnTo>
                      <a:pt x="1231" y="0"/>
                    </a:lnTo>
                    <a:lnTo>
                      <a:pt x="1231" y="5"/>
                    </a:lnTo>
                    <a:lnTo>
                      <a:pt x="1210" y="5"/>
                    </a:lnTo>
                    <a:lnTo>
                      <a:pt x="1210" y="0"/>
                    </a:lnTo>
                    <a:close/>
                    <a:moveTo>
                      <a:pt x="1247" y="0"/>
                    </a:moveTo>
                    <a:lnTo>
                      <a:pt x="1269" y="0"/>
                    </a:lnTo>
                    <a:lnTo>
                      <a:pt x="1269" y="5"/>
                    </a:lnTo>
                    <a:lnTo>
                      <a:pt x="1247" y="5"/>
                    </a:lnTo>
                    <a:lnTo>
                      <a:pt x="1247" y="0"/>
                    </a:lnTo>
                    <a:close/>
                    <a:moveTo>
                      <a:pt x="1285" y="0"/>
                    </a:moveTo>
                    <a:lnTo>
                      <a:pt x="1307" y="0"/>
                    </a:lnTo>
                    <a:lnTo>
                      <a:pt x="1307" y="5"/>
                    </a:lnTo>
                    <a:lnTo>
                      <a:pt x="1285" y="5"/>
                    </a:lnTo>
                    <a:lnTo>
                      <a:pt x="1285" y="0"/>
                    </a:lnTo>
                    <a:close/>
                    <a:moveTo>
                      <a:pt x="1323" y="0"/>
                    </a:moveTo>
                    <a:lnTo>
                      <a:pt x="1345" y="0"/>
                    </a:lnTo>
                    <a:lnTo>
                      <a:pt x="1345" y="5"/>
                    </a:lnTo>
                    <a:lnTo>
                      <a:pt x="1323" y="5"/>
                    </a:lnTo>
                    <a:lnTo>
                      <a:pt x="1323" y="0"/>
                    </a:lnTo>
                    <a:close/>
                    <a:moveTo>
                      <a:pt x="1361" y="0"/>
                    </a:moveTo>
                    <a:lnTo>
                      <a:pt x="1382" y="0"/>
                    </a:lnTo>
                    <a:lnTo>
                      <a:pt x="1382" y="5"/>
                    </a:lnTo>
                    <a:lnTo>
                      <a:pt x="1361" y="5"/>
                    </a:lnTo>
                    <a:lnTo>
                      <a:pt x="1361" y="0"/>
                    </a:lnTo>
                    <a:close/>
                    <a:moveTo>
                      <a:pt x="1399" y="0"/>
                    </a:moveTo>
                    <a:lnTo>
                      <a:pt x="1420" y="0"/>
                    </a:lnTo>
                    <a:lnTo>
                      <a:pt x="1420" y="5"/>
                    </a:lnTo>
                    <a:lnTo>
                      <a:pt x="1399" y="5"/>
                    </a:lnTo>
                    <a:lnTo>
                      <a:pt x="1399" y="0"/>
                    </a:lnTo>
                    <a:close/>
                    <a:moveTo>
                      <a:pt x="1436" y="0"/>
                    </a:moveTo>
                    <a:lnTo>
                      <a:pt x="1458" y="0"/>
                    </a:lnTo>
                    <a:lnTo>
                      <a:pt x="1458" y="5"/>
                    </a:lnTo>
                    <a:lnTo>
                      <a:pt x="1436" y="5"/>
                    </a:lnTo>
                    <a:lnTo>
                      <a:pt x="1436" y="0"/>
                    </a:lnTo>
                    <a:close/>
                    <a:moveTo>
                      <a:pt x="1474" y="0"/>
                    </a:moveTo>
                    <a:lnTo>
                      <a:pt x="1496" y="0"/>
                    </a:lnTo>
                    <a:lnTo>
                      <a:pt x="1496" y="5"/>
                    </a:lnTo>
                    <a:lnTo>
                      <a:pt x="1474" y="5"/>
                    </a:lnTo>
                    <a:lnTo>
                      <a:pt x="1474" y="0"/>
                    </a:lnTo>
                    <a:close/>
                    <a:moveTo>
                      <a:pt x="1512" y="0"/>
                    </a:moveTo>
                    <a:lnTo>
                      <a:pt x="1534" y="0"/>
                    </a:lnTo>
                    <a:lnTo>
                      <a:pt x="1534" y="5"/>
                    </a:lnTo>
                    <a:lnTo>
                      <a:pt x="1512" y="5"/>
                    </a:lnTo>
                    <a:lnTo>
                      <a:pt x="1512" y="0"/>
                    </a:lnTo>
                    <a:close/>
                    <a:moveTo>
                      <a:pt x="1550" y="0"/>
                    </a:moveTo>
                    <a:lnTo>
                      <a:pt x="1571" y="0"/>
                    </a:lnTo>
                    <a:lnTo>
                      <a:pt x="1571" y="5"/>
                    </a:lnTo>
                    <a:lnTo>
                      <a:pt x="1550" y="5"/>
                    </a:lnTo>
                    <a:lnTo>
                      <a:pt x="1550" y="0"/>
                    </a:lnTo>
                    <a:close/>
                    <a:moveTo>
                      <a:pt x="1588" y="0"/>
                    </a:moveTo>
                    <a:lnTo>
                      <a:pt x="1609" y="0"/>
                    </a:lnTo>
                    <a:lnTo>
                      <a:pt x="1609" y="5"/>
                    </a:lnTo>
                    <a:lnTo>
                      <a:pt x="1588" y="5"/>
                    </a:lnTo>
                    <a:lnTo>
                      <a:pt x="1588" y="0"/>
                    </a:lnTo>
                    <a:close/>
                    <a:moveTo>
                      <a:pt x="1625" y="0"/>
                    </a:moveTo>
                    <a:lnTo>
                      <a:pt x="1647" y="0"/>
                    </a:lnTo>
                    <a:lnTo>
                      <a:pt x="1647" y="5"/>
                    </a:lnTo>
                    <a:lnTo>
                      <a:pt x="1625" y="5"/>
                    </a:lnTo>
                    <a:lnTo>
                      <a:pt x="1625" y="0"/>
                    </a:lnTo>
                    <a:close/>
                    <a:moveTo>
                      <a:pt x="1663" y="0"/>
                    </a:moveTo>
                    <a:lnTo>
                      <a:pt x="1685" y="0"/>
                    </a:lnTo>
                    <a:lnTo>
                      <a:pt x="1685" y="5"/>
                    </a:lnTo>
                    <a:lnTo>
                      <a:pt x="1663" y="5"/>
                    </a:lnTo>
                    <a:lnTo>
                      <a:pt x="1663" y="0"/>
                    </a:lnTo>
                    <a:close/>
                    <a:moveTo>
                      <a:pt x="1701" y="0"/>
                    </a:moveTo>
                    <a:lnTo>
                      <a:pt x="1723" y="0"/>
                    </a:lnTo>
                    <a:lnTo>
                      <a:pt x="1723" y="5"/>
                    </a:lnTo>
                    <a:lnTo>
                      <a:pt x="1701" y="5"/>
                    </a:lnTo>
                    <a:lnTo>
                      <a:pt x="1701" y="0"/>
                    </a:lnTo>
                    <a:close/>
                    <a:moveTo>
                      <a:pt x="1739" y="0"/>
                    </a:moveTo>
                    <a:lnTo>
                      <a:pt x="1760" y="0"/>
                    </a:lnTo>
                    <a:lnTo>
                      <a:pt x="1760" y="5"/>
                    </a:lnTo>
                    <a:lnTo>
                      <a:pt x="1739" y="5"/>
                    </a:lnTo>
                    <a:lnTo>
                      <a:pt x="1739" y="0"/>
                    </a:lnTo>
                    <a:close/>
                    <a:moveTo>
                      <a:pt x="1777" y="0"/>
                    </a:moveTo>
                    <a:lnTo>
                      <a:pt x="1798" y="0"/>
                    </a:lnTo>
                    <a:lnTo>
                      <a:pt x="1798" y="5"/>
                    </a:lnTo>
                    <a:lnTo>
                      <a:pt x="1777" y="5"/>
                    </a:lnTo>
                    <a:lnTo>
                      <a:pt x="1777" y="0"/>
                    </a:lnTo>
                    <a:close/>
                    <a:moveTo>
                      <a:pt x="1814" y="0"/>
                    </a:moveTo>
                    <a:lnTo>
                      <a:pt x="1836" y="0"/>
                    </a:lnTo>
                    <a:lnTo>
                      <a:pt x="1836" y="5"/>
                    </a:lnTo>
                    <a:lnTo>
                      <a:pt x="1814" y="5"/>
                    </a:lnTo>
                    <a:lnTo>
                      <a:pt x="1814" y="0"/>
                    </a:lnTo>
                    <a:close/>
                    <a:moveTo>
                      <a:pt x="1852" y="0"/>
                    </a:moveTo>
                    <a:lnTo>
                      <a:pt x="1874" y="0"/>
                    </a:lnTo>
                    <a:lnTo>
                      <a:pt x="1874" y="5"/>
                    </a:lnTo>
                    <a:lnTo>
                      <a:pt x="1852" y="5"/>
                    </a:lnTo>
                    <a:lnTo>
                      <a:pt x="1852" y="0"/>
                    </a:lnTo>
                    <a:close/>
                    <a:moveTo>
                      <a:pt x="1890" y="0"/>
                    </a:moveTo>
                    <a:lnTo>
                      <a:pt x="1911" y="0"/>
                    </a:lnTo>
                    <a:lnTo>
                      <a:pt x="1911" y="5"/>
                    </a:lnTo>
                    <a:lnTo>
                      <a:pt x="1890" y="5"/>
                    </a:lnTo>
                    <a:lnTo>
                      <a:pt x="1890" y="0"/>
                    </a:lnTo>
                    <a:close/>
                    <a:moveTo>
                      <a:pt x="1928" y="0"/>
                    </a:moveTo>
                    <a:lnTo>
                      <a:pt x="1949" y="0"/>
                    </a:lnTo>
                    <a:lnTo>
                      <a:pt x="1949" y="5"/>
                    </a:lnTo>
                    <a:lnTo>
                      <a:pt x="1928" y="5"/>
                    </a:lnTo>
                    <a:lnTo>
                      <a:pt x="1928" y="0"/>
                    </a:lnTo>
                    <a:close/>
                    <a:moveTo>
                      <a:pt x="1965" y="0"/>
                    </a:moveTo>
                    <a:lnTo>
                      <a:pt x="1987" y="0"/>
                    </a:lnTo>
                    <a:lnTo>
                      <a:pt x="1987" y="5"/>
                    </a:lnTo>
                    <a:lnTo>
                      <a:pt x="1965" y="5"/>
                    </a:lnTo>
                    <a:lnTo>
                      <a:pt x="1965" y="0"/>
                    </a:lnTo>
                    <a:close/>
                    <a:moveTo>
                      <a:pt x="2003" y="0"/>
                    </a:moveTo>
                    <a:lnTo>
                      <a:pt x="2025" y="0"/>
                    </a:lnTo>
                    <a:lnTo>
                      <a:pt x="2025" y="5"/>
                    </a:lnTo>
                    <a:lnTo>
                      <a:pt x="2003" y="5"/>
                    </a:lnTo>
                    <a:lnTo>
                      <a:pt x="2003" y="0"/>
                    </a:lnTo>
                    <a:close/>
                    <a:moveTo>
                      <a:pt x="2041" y="0"/>
                    </a:moveTo>
                    <a:lnTo>
                      <a:pt x="2063" y="0"/>
                    </a:lnTo>
                    <a:lnTo>
                      <a:pt x="2063" y="5"/>
                    </a:lnTo>
                    <a:lnTo>
                      <a:pt x="2041" y="5"/>
                    </a:lnTo>
                    <a:lnTo>
                      <a:pt x="2041" y="0"/>
                    </a:lnTo>
                    <a:close/>
                    <a:moveTo>
                      <a:pt x="2079" y="0"/>
                    </a:moveTo>
                    <a:lnTo>
                      <a:pt x="2100" y="0"/>
                    </a:lnTo>
                    <a:lnTo>
                      <a:pt x="2100" y="5"/>
                    </a:lnTo>
                    <a:lnTo>
                      <a:pt x="2079" y="5"/>
                    </a:lnTo>
                    <a:lnTo>
                      <a:pt x="2079" y="0"/>
                    </a:lnTo>
                    <a:close/>
                    <a:moveTo>
                      <a:pt x="2117" y="0"/>
                    </a:moveTo>
                    <a:lnTo>
                      <a:pt x="2138" y="0"/>
                    </a:lnTo>
                    <a:lnTo>
                      <a:pt x="2138" y="5"/>
                    </a:lnTo>
                    <a:lnTo>
                      <a:pt x="2117" y="5"/>
                    </a:lnTo>
                    <a:lnTo>
                      <a:pt x="2117" y="0"/>
                    </a:lnTo>
                    <a:close/>
                    <a:moveTo>
                      <a:pt x="2154" y="0"/>
                    </a:moveTo>
                    <a:lnTo>
                      <a:pt x="2176" y="0"/>
                    </a:lnTo>
                    <a:lnTo>
                      <a:pt x="2176" y="5"/>
                    </a:lnTo>
                    <a:lnTo>
                      <a:pt x="2154" y="5"/>
                    </a:lnTo>
                    <a:lnTo>
                      <a:pt x="2154" y="0"/>
                    </a:lnTo>
                    <a:close/>
                    <a:moveTo>
                      <a:pt x="2192" y="0"/>
                    </a:moveTo>
                    <a:lnTo>
                      <a:pt x="2214" y="0"/>
                    </a:lnTo>
                    <a:lnTo>
                      <a:pt x="2214" y="5"/>
                    </a:lnTo>
                    <a:lnTo>
                      <a:pt x="2192" y="5"/>
                    </a:lnTo>
                    <a:lnTo>
                      <a:pt x="2192" y="0"/>
                    </a:lnTo>
                    <a:close/>
                    <a:moveTo>
                      <a:pt x="2230" y="0"/>
                    </a:moveTo>
                    <a:lnTo>
                      <a:pt x="2252" y="0"/>
                    </a:lnTo>
                    <a:lnTo>
                      <a:pt x="2252" y="5"/>
                    </a:lnTo>
                    <a:lnTo>
                      <a:pt x="2230" y="5"/>
                    </a:lnTo>
                    <a:lnTo>
                      <a:pt x="2230" y="0"/>
                    </a:lnTo>
                    <a:close/>
                    <a:moveTo>
                      <a:pt x="2268" y="0"/>
                    </a:moveTo>
                    <a:lnTo>
                      <a:pt x="2289" y="0"/>
                    </a:lnTo>
                    <a:lnTo>
                      <a:pt x="2289" y="5"/>
                    </a:lnTo>
                    <a:lnTo>
                      <a:pt x="2268" y="5"/>
                    </a:lnTo>
                    <a:lnTo>
                      <a:pt x="2268" y="0"/>
                    </a:lnTo>
                    <a:close/>
                    <a:moveTo>
                      <a:pt x="2306" y="0"/>
                    </a:moveTo>
                    <a:lnTo>
                      <a:pt x="2327" y="0"/>
                    </a:lnTo>
                    <a:lnTo>
                      <a:pt x="2327" y="5"/>
                    </a:lnTo>
                    <a:lnTo>
                      <a:pt x="2306" y="5"/>
                    </a:lnTo>
                    <a:lnTo>
                      <a:pt x="2306" y="0"/>
                    </a:lnTo>
                    <a:close/>
                    <a:moveTo>
                      <a:pt x="2343" y="0"/>
                    </a:moveTo>
                    <a:lnTo>
                      <a:pt x="2365" y="0"/>
                    </a:lnTo>
                    <a:lnTo>
                      <a:pt x="2365" y="5"/>
                    </a:lnTo>
                    <a:lnTo>
                      <a:pt x="2343" y="5"/>
                    </a:lnTo>
                    <a:lnTo>
                      <a:pt x="2343" y="0"/>
                    </a:lnTo>
                    <a:close/>
                    <a:moveTo>
                      <a:pt x="2381" y="0"/>
                    </a:moveTo>
                    <a:lnTo>
                      <a:pt x="2403" y="0"/>
                    </a:lnTo>
                    <a:lnTo>
                      <a:pt x="2403" y="5"/>
                    </a:lnTo>
                    <a:lnTo>
                      <a:pt x="2381" y="5"/>
                    </a:lnTo>
                    <a:lnTo>
                      <a:pt x="2381" y="0"/>
                    </a:lnTo>
                    <a:close/>
                    <a:moveTo>
                      <a:pt x="2419" y="0"/>
                    </a:moveTo>
                    <a:lnTo>
                      <a:pt x="2441" y="0"/>
                    </a:lnTo>
                    <a:lnTo>
                      <a:pt x="2441" y="5"/>
                    </a:lnTo>
                    <a:lnTo>
                      <a:pt x="2419" y="5"/>
                    </a:lnTo>
                    <a:lnTo>
                      <a:pt x="2419" y="0"/>
                    </a:lnTo>
                    <a:close/>
                    <a:moveTo>
                      <a:pt x="2457" y="0"/>
                    </a:moveTo>
                    <a:lnTo>
                      <a:pt x="2478" y="0"/>
                    </a:lnTo>
                    <a:lnTo>
                      <a:pt x="2478" y="5"/>
                    </a:lnTo>
                    <a:lnTo>
                      <a:pt x="2457" y="5"/>
                    </a:lnTo>
                    <a:lnTo>
                      <a:pt x="2457" y="0"/>
                    </a:lnTo>
                    <a:close/>
                    <a:moveTo>
                      <a:pt x="2495" y="0"/>
                    </a:moveTo>
                    <a:lnTo>
                      <a:pt x="2516" y="0"/>
                    </a:lnTo>
                    <a:lnTo>
                      <a:pt x="2516" y="5"/>
                    </a:lnTo>
                    <a:lnTo>
                      <a:pt x="2495" y="5"/>
                    </a:lnTo>
                    <a:lnTo>
                      <a:pt x="2495" y="0"/>
                    </a:lnTo>
                    <a:close/>
                    <a:moveTo>
                      <a:pt x="2532" y="0"/>
                    </a:moveTo>
                    <a:lnTo>
                      <a:pt x="2554" y="0"/>
                    </a:lnTo>
                    <a:lnTo>
                      <a:pt x="2554" y="5"/>
                    </a:lnTo>
                    <a:lnTo>
                      <a:pt x="2532" y="5"/>
                    </a:lnTo>
                    <a:lnTo>
                      <a:pt x="2532" y="0"/>
                    </a:lnTo>
                    <a:close/>
                    <a:moveTo>
                      <a:pt x="2570" y="0"/>
                    </a:moveTo>
                    <a:lnTo>
                      <a:pt x="2592" y="0"/>
                    </a:lnTo>
                    <a:lnTo>
                      <a:pt x="2592" y="5"/>
                    </a:lnTo>
                    <a:lnTo>
                      <a:pt x="2570" y="5"/>
                    </a:lnTo>
                    <a:lnTo>
                      <a:pt x="2570" y="0"/>
                    </a:lnTo>
                    <a:close/>
                    <a:moveTo>
                      <a:pt x="2608" y="0"/>
                    </a:moveTo>
                    <a:lnTo>
                      <a:pt x="2629" y="0"/>
                    </a:lnTo>
                    <a:lnTo>
                      <a:pt x="2629" y="5"/>
                    </a:lnTo>
                    <a:lnTo>
                      <a:pt x="2608" y="5"/>
                    </a:lnTo>
                    <a:lnTo>
                      <a:pt x="2608" y="0"/>
                    </a:lnTo>
                    <a:close/>
                    <a:moveTo>
                      <a:pt x="2646" y="0"/>
                    </a:moveTo>
                    <a:lnTo>
                      <a:pt x="2667" y="0"/>
                    </a:lnTo>
                    <a:lnTo>
                      <a:pt x="2667" y="5"/>
                    </a:lnTo>
                    <a:lnTo>
                      <a:pt x="2646" y="5"/>
                    </a:lnTo>
                    <a:lnTo>
                      <a:pt x="2646" y="0"/>
                    </a:lnTo>
                    <a:close/>
                    <a:moveTo>
                      <a:pt x="2683" y="0"/>
                    </a:moveTo>
                    <a:lnTo>
                      <a:pt x="2705" y="0"/>
                    </a:lnTo>
                    <a:lnTo>
                      <a:pt x="2705" y="5"/>
                    </a:lnTo>
                    <a:lnTo>
                      <a:pt x="2683" y="5"/>
                    </a:lnTo>
                    <a:lnTo>
                      <a:pt x="2683" y="0"/>
                    </a:lnTo>
                    <a:close/>
                    <a:moveTo>
                      <a:pt x="2721" y="0"/>
                    </a:moveTo>
                    <a:lnTo>
                      <a:pt x="2743" y="0"/>
                    </a:lnTo>
                    <a:lnTo>
                      <a:pt x="2743" y="5"/>
                    </a:lnTo>
                    <a:lnTo>
                      <a:pt x="2721" y="5"/>
                    </a:lnTo>
                    <a:lnTo>
                      <a:pt x="2721" y="0"/>
                    </a:lnTo>
                    <a:close/>
                    <a:moveTo>
                      <a:pt x="2759" y="0"/>
                    </a:moveTo>
                    <a:lnTo>
                      <a:pt x="2781" y="0"/>
                    </a:lnTo>
                    <a:lnTo>
                      <a:pt x="2781" y="5"/>
                    </a:lnTo>
                    <a:lnTo>
                      <a:pt x="2759" y="5"/>
                    </a:lnTo>
                    <a:lnTo>
                      <a:pt x="2759" y="0"/>
                    </a:lnTo>
                    <a:close/>
                    <a:moveTo>
                      <a:pt x="2797" y="0"/>
                    </a:moveTo>
                    <a:lnTo>
                      <a:pt x="2818" y="0"/>
                    </a:lnTo>
                    <a:lnTo>
                      <a:pt x="2818" y="5"/>
                    </a:lnTo>
                    <a:lnTo>
                      <a:pt x="2797" y="5"/>
                    </a:lnTo>
                    <a:lnTo>
                      <a:pt x="2797" y="0"/>
                    </a:lnTo>
                    <a:close/>
                    <a:moveTo>
                      <a:pt x="2835" y="0"/>
                    </a:moveTo>
                    <a:lnTo>
                      <a:pt x="2856" y="0"/>
                    </a:lnTo>
                    <a:lnTo>
                      <a:pt x="2856" y="5"/>
                    </a:lnTo>
                    <a:lnTo>
                      <a:pt x="2835" y="5"/>
                    </a:lnTo>
                    <a:lnTo>
                      <a:pt x="2835" y="0"/>
                    </a:lnTo>
                    <a:close/>
                    <a:moveTo>
                      <a:pt x="2872" y="0"/>
                    </a:moveTo>
                    <a:lnTo>
                      <a:pt x="2894" y="0"/>
                    </a:lnTo>
                    <a:lnTo>
                      <a:pt x="2894" y="5"/>
                    </a:lnTo>
                    <a:lnTo>
                      <a:pt x="2872" y="5"/>
                    </a:lnTo>
                    <a:lnTo>
                      <a:pt x="2872" y="0"/>
                    </a:lnTo>
                    <a:close/>
                    <a:moveTo>
                      <a:pt x="2910" y="0"/>
                    </a:moveTo>
                    <a:lnTo>
                      <a:pt x="2932" y="0"/>
                    </a:lnTo>
                    <a:lnTo>
                      <a:pt x="2932" y="5"/>
                    </a:lnTo>
                    <a:lnTo>
                      <a:pt x="2910" y="5"/>
                    </a:lnTo>
                    <a:lnTo>
                      <a:pt x="2910" y="0"/>
                    </a:lnTo>
                    <a:close/>
                    <a:moveTo>
                      <a:pt x="2948" y="0"/>
                    </a:moveTo>
                    <a:lnTo>
                      <a:pt x="2970" y="0"/>
                    </a:lnTo>
                    <a:lnTo>
                      <a:pt x="2970" y="5"/>
                    </a:lnTo>
                    <a:lnTo>
                      <a:pt x="2948" y="5"/>
                    </a:lnTo>
                    <a:lnTo>
                      <a:pt x="2948" y="0"/>
                    </a:lnTo>
                    <a:close/>
                    <a:moveTo>
                      <a:pt x="2986" y="0"/>
                    </a:moveTo>
                    <a:lnTo>
                      <a:pt x="3007" y="0"/>
                    </a:lnTo>
                    <a:lnTo>
                      <a:pt x="3007" y="5"/>
                    </a:lnTo>
                    <a:lnTo>
                      <a:pt x="2986" y="5"/>
                    </a:lnTo>
                    <a:lnTo>
                      <a:pt x="2986" y="0"/>
                    </a:lnTo>
                    <a:close/>
                    <a:moveTo>
                      <a:pt x="3024" y="0"/>
                    </a:moveTo>
                    <a:lnTo>
                      <a:pt x="3045" y="0"/>
                    </a:lnTo>
                    <a:lnTo>
                      <a:pt x="3045" y="5"/>
                    </a:lnTo>
                    <a:lnTo>
                      <a:pt x="3024" y="5"/>
                    </a:lnTo>
                    <a:lnTo>
                      <a:pt x="3024" y="0"/>
                    </a:lnTo>
                    <a:close/>
                    <a:moveTo>
                      <a:pt x="3061" y="0"/>
                    </a:moveTo>
                    <a:lnTo>
                      <a:pt x="3083" y="0"/>
                    </a:lnTo>
                    <a:lnTo>
                      <a:pt x="3083" y="5"/>
                    </a:lnTo>
                    <a:lnTo>
                      <a:pt x="3061" y="5"/>
                    </a:lnTo>
                    <a:lnTo>
                      <a:pt x="3061" y="0"/>
                    </a:lnTo>
                    <a:close/>
                    <a:moveTo>
                      <a:pt x="3099" y="0"/>
                    </a:moveTo>
                    <a:lnTo>
                      <a:pt x="3121" y="0"/>
                    </a:lnTo>
                    <a:lnTo>
                      <a:pt x="3121" y="5"/>
                    </a:lnTo>
                    <a:lnTo>
                      <a:pt x="3099" y="5"/>
                    </a:lnTo>
                    <a:lnTo>
                      <a:pt x="3099" y="0"/>
                    </a:lnTo>
                    <a:close/>
                    <a:moveTo>
                      <a:pt x="3137" y="0"/>
                    </a:moveTo>
                    <a:lnTo>
                      <a:pt x="3159" y="0"/>
                    </a:lnTo>
                    <a:lnTo>
                      <a:pt x="3159" y="5"/>
                    </a:lnTo>
                    <a:lnTo>
                      <a:pt x="3137" y="5"/>
                    </a:lnTo>
                    <a:lnTo>
                      <a:pt x="3137" y="0"/>
                    </a:lnTo>
                    <a:close/>
                    <a:moveTo>
                      <a:pt x="3175" y="0"/>
                    </a:moveTo>
                    <a:lnTo>
                      <a:pt x="3196" y="0"/>
                    </a:lnTo>
                    <a:lnTo>
                      <a:pt x="3196" y="5"/>
                    </a:lnTo>
                    <a:lnTo>
                      <a:pt x="3175" y="5"/>
                    </a:lnTo>
                    <a:lnTo>
                      <a:pt x="3175" y="0"/>
                    </a:lnTo>
                    <a:close/>
                    <a:moveTo>
                      <a:pt x="3212" y="0"/>
                    </a:moveTo>
                    <a:lnTo>
                      <a:pt x="3234" y="0"/>
                    </a:lnTo>
                    <a:lnTo>
                      <a:pt x="3234" y="5"/>
                    </a:lnTo>
                    <a:lnTo>
                      <a:pt x="3212" y="5"/>
                    </a:lnTo>
                    <a:lnTo>
                      <a:pt x="3212" y="0"/>
                    </a:lnTo>
                    <a:close/>
                    <a:moveTo>
                      <a:pt x="3250" y="0"/>
                    </a:moveTo>
                    <a:lnTo>
                      <a:pt x="3272" y="0"/>
                    </a:lnTo>
                    <a:lnTo>
                      <a:pt x="3272" y="5"/>
                    </a:lnTo>
                    <a:lnTo>
                      <a:pt x="3250" y="5"/>
                    </a:lnTo>
                    <a:lnTo>
                      <a:pt x="3250" y="0"/>
                    </a:lnTo>
                    <a:close/>
                    <a:moveTo>
                      <a:pt x="3288" y="0"/>
                    </a:moveTo>
                    <a:lnTo>
                      <a:pt x="3310" y="0"/>
                    </a:lnTo>
                    <a:lnTo>
                      <a:pt x="3310" y="5"/>
                    </a:lnTo>
                    <a:lnTo>
                      <a:pt x="3288" y="5"/>
                    </a:lnTo>
                    <a:lnTo>
                      <a:pt x="3288" y="0"/>
                    </a:lnTo>
                    <a:close/>
                    <a:moveTo>
                      <a:pt x="3326" y="0"/>
                    </a:moveTo>
                    <a:lnTo>
                      <a:pt x="3347" y="0"/>
                    </a:lnTo>
                    <a:lnTo>
                      <a:pt x="3347" y="5"/>
                    </a:lnTo>
                    <a:lnTo>
                      <a:pt x="3326" y="5"/>
                    </a:lnTo>
                    <a:lnTo>
                      <a:pt x="3326" y="0"/>
                    </a:lnTo>
                    <a:close/>
                    <a:moveTo>
                      <a:pt x="3364" y="0"/>
                    </a:moveTo>
                    <a:lnTo>
                      <a:pt x="3385" y="0"/>
                    </a:lnTo>
                    <a:lnTo>
                      <a:pt x="3385" y="5"/>
                    </a:lnTo>
                    <a:lnTo>
                      <a:pt x="3364" y="5"/>
                    </a:lnTo>
                    <a:lnTo>
                      <a:pt x="3364" y="0"/>
                    </a:lnTo>
                    <a:close/>
                    <a:moveTo>
                      <a:pt x="3401" y="0"/>
                    </a:moveTo>
                    <a:lnTo>
                      <a:pt x="3423" y="0"/>
                    </a:lnTo>
                    <a:lnTo>
                      <a:pt x="3423" y="5"/>
                    </a:lnTo>
                    <a:lnTo>
                      <a:pt x="3401" y="5"/>
                    </a:lnTo>
                    <a:lnTo>
                      <a:pt x="3401" y="0"/>
                    </a:lnTo>
                    <a:close/>
                    <a:moveTo>
                      <a:pt x="3439" y="0"/>
                    </a:moveTo>
                    <a:lnTo>
                      <a:pt x="3461" y="0"/>
                    </a:lnTo>
                    <a:lnTo>
                      <a:pt x="3461" y="5"/>
                    </a:lnTo>
                    <a:lnTo>
                      <a:pt x="3439" y="5"/>
                    </a:lnTo>
                    <a:lnTo>
                      <a:pt x="3439" y="0"/>
                    </a:lnTo>
                    <a:close/>
                    <a:moveTo>
                      <a:pt x="3477" y="0"/>
                    </a:moveTo>
                    <a:lnTo>
                      <a:pt x="3499" y="0"/>
                    </a:lnTo>
                    <a:lnTo>
                      <a:pt x="3499" y="5"/>
                    </a:lnTo>
                    <a:lnTo>
                      <a:pt x="3477" y="5"/>
                    </a:lnTo>
                    <a:lnTo>
                      <a:pt x="3477" y="0"/>
                    </a:lnTo>
                    <a:close/>
                    <a:moveTo>
                      <a:pt x="3515" y="0"/>
                    </a:moveTo>
                    <a:lnTo>
                      <a:pt x="3536" y="0"/>
                    </a:lnTo>
                    <a:lnTo>
                      <a:pt x="3536" y="5"/>
                    </a:lnTo>
                    <a:lnTo>
                      <a:pt x="3515" y="5"/>
                    </a:lnTo>
                    <a:lnTo>
                      <a:pt x="3515" y="0"/>
                    </a:lnTo>
                    <a:close/>
                    <a:moveTo>
                      <a:pt x="3553" y="0"/>
                    </a:moveTo>
                    <a:lnTo>
                      <a:pt x="3574" y="0"/>
                    </a:lnTo>
                    <a:lnTo>
                      <a:pt x="3574" y="5"/>
                    </a:lnTo>
                    <a:lnTo>
                      <a:pt x="3553" y="5"/>
                    </a:lnTo>
                    <a:lnTo>
                      <a:pt x="3553" y="0"/>
                    </a:lnTo>
                    <a:close/>
                    <a:moveTo>
                      <a:pt x="3590" y="0"/>
                    </a:moveTo>
                    <a:lnTo>
                      <a:pt x="3612" y="0"/>
                    </a:lnTo>
                    <a:lnTo>
                      <a:pt x="3612" y="5"/>
                    </a:lnTo>
                    <a:lnTo>
                      <a:pt x="3590" y="5"/>
                    </a:lnTo>
                    <a:lnTo>
                      <a:pt x="3590" y="0"/>
                    </a:lnTo>
                    <a:close/>
                    <a:moveTo>
                      <a:pt x="3628" y="0"/>
                    </a:moveTo>
                    <a:lnTo>
                      <a:pt x="3650" y="0"/>
                    </a:lnTo>
                    <a:lnTo>
                      <a:pt x="3650" y="5"/>
                    </a:lnTo>
                    <a:lnTo>
                      <a:pt x="3628" y="5"/>
                    </a:lnTo>
                    <a:lnTo>
                      <a:pt x="3628" y="0"/>
                    </a:lnTo>
                    <a:close/>
                    <a:moveTo>
                      <a:pt x="3666" y="0"/>
                    </a:moveTo>
                    <a:lnTo>
                      <a:pt x="3688" y="0"/>
                    </a:lnTo>
                    <a:lnTo>
                      <a:pt x="3688" y="5"/>
                    </a:lnTo>
                    <a:lnTo>
                      <a:pt x="3666" y="5"/>
                    </a:lnTo>
                    <a:lnTo>
                      <a:pt x="3666" y="0"/>
                    </a:lnTo>
                    <a:close/>
                    <a:moveTo>
                      <a:pt x="3704" y="0"/>
                    </a:moveTo>
                    <a:lnTo>
                      <a:pt x="3725" y="0"/>
                    </a:lnTo>
                    <a:lnTo>
                      <a:pt x="3725" y="5"/>
                    </a:lnTo>
                    <a:lnTo>
                      <a:pt x="3704" y="5"/>
                    </a:lnTo>
                    <a:lnTo>
                      <a:pt x="3704" y="0"/>
                    </a:lnTo>
                    <a:close/>
                    <a:moveTo>
                      <a:pt x="3742" y="0"/>
                    </a:moveTo>
                    <a:lnTo>
                      <a:pt x="3763" y="0"/>
                    </a:lnTo>
                    <a:lnTo>
                      <a:pt x="3763" y="5"/>
                    </a:lnTo>
                    <a:lnTo>
                      <a:pt x="3742" y="5"/>
                    </a:lnTo>
                    <a:lnTo>
                      <a:pt x="3742" y="0"/>
                    </a:lnTo>
                    <a:close/>
                    <a:moveTo>
                      <a:pt x="3779" y="0"/>
                    </a:moveTo>
                    <a:lnTo>
                      <a:pt x="3801" y="0"/>
                    </a:lnTo>
                    <a:lnTo>
                      <a:pt x="3801" y="5"/>
                    </a:lnTo>
                    <a:lnTo>
                      <a:pt x="3779" y="5"/>
                    </a:lnTo>
                    <a:lnTo>
                      <a:pt x="3779" y="0"/>
                    </a:lnTo>
                    <a:close/>
                    <a:moveTo>
                      <a:pt x="3817" y="0"/>
                    </a:moveTo>
                    <a:lnTo>
                      <a:pt x="3839" y="0"/>
                    </a:lnTo>
                    <a:lnTo>
                      <a:pt x="3839" y="5"/>
                    </a:lnTo>
                    <a:lnTo>
                      <a:pt x="3817" y="5"/>
                    </a:lnTo>
                    <a:lnTo>
                      <a:pt x="3817" y="0"/>
                    </a:lnTo>
                    <a:close/>
                    <a:moveTo>
                      <a:pt x="3855" y="0"/>
                    </a:moveTo>
                    <a:lnTo>
                      <a:pt x="3877" y="0"/>
                    </a:lnTo>
                    <a:lnTo>
                      <a:pt x="3877" y="5"/>
                    </a:lnTo>
                    <a:lnTo>
                      <a:pt x="3855" y="5"/>
                    </a:lnTo>
                    <a:lnTo>
                      <a:pt x="3855" y="0"/>
                    </a:lnTo>
                    <a:close/>
                    <a:moveTo>
                      <a:pt x="3893" y="0"/>
                    </a:moveTo>
                    <a:lnTo>
                      <a:pt x="3914" y="0"/>
                    </a:lnTo>
                    <a:lnTo>
                      <a:pt x="3914" y="5"/>
                    </a:lnTo>
                    <a:lnTo>
                      <a:pt x="3893" y="5"/>
                    </a:lnTo>
                    <a:lnTo>
                      <a:pt x="3893" y="0"/>
                    </a:lnTo>
                    <a:close/>
                    <a:moveTo>
                      <a:pt x="3930" y="0"/>
                    </a:moveTo>
                    <a:lnTo>
                      <a:pt x="3952" y="0"/>
                    </a:lnTo>
                    <a:lnTo>
                      <a:pt x="3952" y="5"/>
                    </a:lnTo>
                    <a:lnTo>
                      <a:pt x="3930" y="5"/>
                    </a:lnTo>
                    <a:lnTo>
                      <a:pt x="3930" y="0"/>
                    </a:lnTo>
                    <a:close/>
                    <a:moveTo>
                      <a:pt x="3968" y="0"/>
                    </a:moveTo>
                    <a:lnTo>
                      <a:pt x="3990" y="0"/>
                    </a:lnTo>
                    <a:lnTo>
                      <a:pt x="3990" y="5"/>
                    </a:lnTo>
                    <a:lnTo>
                      <a:pt x="3968" y="5"/>
                    </a:lnTo>
                    <a:lnTo>
                      <a:pt x="3968" y="0"/>
                    </a:lnTo>
                    <a:close/>
                    <a:moveTo>
                      <a:pt x="4006" y="0"/>
                    </a:moveTo>
                    <a:lnTo>
                      <a:pt x="4028" y="0"/>
                    </a:lnTo>
                    <a:lnTo>
                      <a:pt x="4028" y="5"/>
                    </a:lnTo>
                    <a:lnTo>
                      <a:pt x="4006" y="5"/>
                    </a:lnTo>
                    <a:lnTo>
                      <a:pt x="4006" y="0"/>
                    </a:lnTo>
                    <a:close/>
                    <a:moveTo>
                      <a:pt x="4044" y="0"/>
                    </a:moveTo>
                    <a:lnTo>
                      <a:pt x="4065" y="0"/>
                    </a:lnTo>
                    <a:lnTo>
                      <a:pt x="4065" y="5"/>
                    </a:lnTo>
                    <a:lnTo>
                      <a:pt x="4044" y="5"/>
                    </a:lnTo>
                    <a:lnTo>
                      <a:pt x="4044" y="0"/>
                    </a:lnTo>
                    <a:close/>
                    <a:moveTo>
                      <a:pt x="4082" y="0"/>
                    </a:moveTo>
                    <a:lnTo>
                      <a:pt x="4103" y="0"/>
                    </a:lnTo>
                    <a:lnTo>
                      <a:pt x="4103" y="5"/>
                    </a:lnTo>
                    <a:lnTo>
                      <a:pt x="4082" y="5"/>
                    </a:lnTo>
                    <a:lnTo>
                      <a:pt x="4082" y="0"/>
                    </a:lnTo>
                    <a:close/>
                    <a:moveTo>
                      <a:pt x="4119" y="0"/>
                    </a:moveTo>
                    <a:lnTo>
                      <a:pt x="4141" y="0"/>
                    </a:lnTo>
                    <a:lnTo>
                      <a:pt x="4141" y="5"/>
                    </a:lnTo>
                    <a:lnTo>
                      <a:pt x="4119" y="5"/>
                    </a:lnTo>
                    <a:lnTo>
                      <a:pt x="4119" y="0"/>
                    </a:lnTo>
                    <a:close/>
                    <a:moveTo>
                      <a:pt x="4157" y="0"/>
                    </a:moveTo>
                    <a:lnTo>
                      <a:pt x="4179" y="0"/>
                    </a:lnTo>
                    <a:lnTo>
                      <a:pt x="4179" y="5"/>
                    </a:lnTo>
                    <a:lnTo>
                      <a:pt x="4157" y="5"/>
                    </a:lnTo>
                    <a:lnTo>
                      <a:pt x="4157" y="0"/>
                    </a:lnTo>
                    <a:close/>
                    <a:moveTo>
                      <a:pt x="4195" y="0"/>
                    </a:moveTo>
                    <a:lnTo>
                      <a:pt x="4217" y="0"/>
                    </a:lnTo>
                    <a:lnTo>
                      <a:pt x="4217" y="5"/>
                    </a:lnTo>
                    <a:lnTo>
                      <a:pt x="4195" y="5"/>
                    </a:lnTo>
                    <a:lnTo>
                      <a:pt x="4195" y="0"/>
                    </a:lnTo>
                    <a:close/>
                    <a:moveTo>
                      <a:pt x="4233" y="0"/>
                    </a:moveTo>
                    <a:lnTo>
                      <a:pt x="4254" y="0"/>
                    </a:lnTo>
                    <a:lnTo>
                      <a:pt x="4254" y="5"/>
                    </a:lnTo>
                    <a:lnTo>
                      <a:pt x="4233" y="5"/>
                    </a:lnTo>
                    <a:lnTo>
                      <a:pt x="4233" y="0"/>
                    </a:lnTo>
                    <a:close/>
                    <a:moveTo>
                      <a:pt x="4271" y="0"/>
                    </a:moveTo>
                    <a:lnTo>
                      <a:pt x="4292" y="0"/>
                    </a:lnTo>
                    <a:lnTo>
                      <a:pt x="4292" y="5"/>
                    </a:lnTo>
                    <a:lnTo>
                      <a:pt x="4271" y="5"/>
                    </a:lnTo>
                    <a:lnTo>
                      <a:pt x="4271" y="0"/>
                    </a:lnTo>
                    <a:close/>
                    <a:moveTo>
                      <a:pt x="4308" y="0"/>
                    </a:moveTo>
                    <a:lnTo>
                      <a:pt x="4330" y="0"/>
                    </a:lnTo>
                    <a:lnTo>
                      <a:pt x="4330" y="5"/>
                    </a:lnTo>
                    <a:lnTo>
                      <a:pt x="4308" y="5"/>
                    </a:lnTo>
                    <a:lnTo>
                      <a:pt x="4308" y="0"/>
                    </a:lnTo>
                    <a:close/>
                    <a:moveTo>
                      <a:pt x="4346" y="0"/>
                    </a:moveTo>
                    <a:lnTo>
                      <a:pt x="4368" y="0"/>
                    </a:lnTo>
                    <a:lnTo>
                      <a:pt x="4368" y="5"/>
                    </a:lnTo>
                    <a:lnTo>
                      <a:pt x="4346" y="5"/>
                    </a:lnTo>
                    <a:lnTo>
                      <a:pt x="4346" y="0"/>
                    </a:lnTo>
                    <a:close/>
                    <a:moveTo>
                      <a:pt x="4384" y="0"/>
                    </a:moveTo>
                    <a:lnTo>
                      <a:pt x="4406" y="0"/>
                    </a:lnTo>
                    <a:lnTo>
                      <a:pt x="4406" y="5"/>
                    </a:lnTo>
                    <a:lnTo>
                      <a:pt x="4384" y="5"/>
                    </a:lnTo>
                    <a:lnTo>
                      <a:pt x="4384" y="0"/>
                    </a:lnTo>
                    <a:close/>
                    <a:moveTo>
                      <a:pt x="4422" y="0"/>
                    </a:moveTo>
                    <a:lnTo>
                      <a:pt x="4443" y="0"/>
                    </a:lnTo>
                    <a:lnTo>
                      <a:pt x="4443" y="5"/>
                    </a:lnTo>
                    <a:lnTo>
                      <a:pt x="4422" y="5"/>
                    </a:lnTo>
                    <a:lnTo>
                      <a:pt x="4422" y="0"/>
                    </a:lnTo>
                    <a:close/>
                    <a:moveTo>
                      <a:pt x="4460" y="0"/>
                    </a:moveTo>
                    <a:lnTo>
                      <a:pt x="4481" y="0"/>
                    </a:lnTo>
                    <a:lnTo>
                      <a:pt x="4481" y="5"/>
                    </a:lnTo>
                    <a:lnTo>
                      <a:pt x="4460" y="5"/>
                    </a:lnTo>
                    <a:lnTo>
                      <a:pt x="4460" y="0"/>
                    </a:lnTo>
                    <a:close/>
                    <a:moveTo>
                      <a:pt x="4497" y="0"/>
                    </a:moveTo>
                    <a:lnTo>
                      <a:pt x="4519" y="0"/>
                    </a:lnTo>
                    <a:lnTo>
                      <a:pt x="4519" y="5"/>
                    </a:lnTo>
                    <a:lnTo>
                      <a:pt x="4497" y="5"/>
                    </a:lnTo>
                    <a:lnTo>
                      <a:pt x="4497" y="0"/>
                    </a:lnTo>
                    <a:close/>
                    <a:moveTo>
                      <a:pt x="4535" y="0"/>
                    </a:moveTo>
                    <a:lnTo>
                      <a:pt x="4557" y="0"/>
                    </a:lnTo>
                    <a:lnTo>
                      <a:pt x="4557" y="5"/>
                    </a:lnTo>
                    <a:lnTo>
                      <a:pt x="4535" y="5"/>
                    </a:lnTo>
                    <a:lnTo>
                      <a:pt x="4535" y="0"/>
                    </a:lnTo>
                    <a:close/>
                    <a:moveTo>
                      <a:pt x="4573" y="0"/>
                    </a:moveTo>
                    <a:lnTo>
                      <a:pt x="4594" y="0"/>
                    </a:lnTo>
                    <a:lnTo>
                      <a:pt x="4594" y="5"/>
                    </a:lnTo>
                    <a:lnTo>
                      <a:pt x="4573" y="5"/>
                    </a:lnTo>
                    <a:lnTo>
                      <a:pt x="4573" y="0"/>
                    </a:lnTo>
                    <a:close/>
                    <a:moveTo>
                      <a:pt x="4611" y="0"/>
                    </a:moveTo>
                    <a:lnTo>
                      <a:pt x="4632" y="0"/>
                    </a:lnTo>
                    <a:lnTo>
                      <a:pt x="4632" y="5"/>
                    </a:lnTo>
                    <a:lnTo>
                      <a:pt x="4611" y="5"/>
                    </a:lnTo>
                    <a:lnTo>
                      <a:pt x="4611" y="0"/>
                    </a:lnTo>
                    <a:close/>
                    <a:moveTo>
                      <a:pt x="4648" y="0"/>
                    </a:moveTo>
                    <a:lnTo>
                      <a:pt x="4670" y="0"/>
                    </a:lnTo>
                    <a:lnTo>
                      <a:pt x="4670" y="5"/>
                    </a:lnTo>
                    <a:lnTo>
                      <a:pt x="4648" y="5"/>
                    </a:lnTo>
                    <a:lnTo>
                      <a:pt x="4648" y="0"/>
                    </a:lnTo>
                    <a:close/>
                    <a:moveTo>
                      <a:pt x="4686" y="0"/>
                    </a:moveTo>
                    <a:lnTo>
                      <a:pt x="4708" y="0"/>
                    </a:lnTo>
                    <a:lnTo>
                      <a:pt x="4708" y="5"/>
                    </a:lnTo>
                    <a:lnTo>
                      <a:pt x="4686" y="5"/>
                    </a:lnTo>
                    <a:lnTo>
                      <a:pt x="4686" y="0"/>
                    </a:lnTo>
                    <a:close/>
                    <a:moveTo>
                      <a:pt x="4724" y="0"/>
                    </a:moveTo>
                    <a:lnTo>
                      <a:pt x="4746" y="0"/>
                    </a:lnTo>
                    <a:lnTo>
                      <a:pt x="4746" y="5"/>
                    </a:lnTo>
                    <a:lnTo>
                      <a:pt x="4724" y="5"/>
                    </a:lnTo>
                    <a:lnTo>
                      <a:pt x="4724" y="0"/>
                    </a:lnTo>
                    <a:close/>
                    <a:moveTo>
                      <a:pt x="4762" y="0"/>
                    </a:moveTo>
                    <a:lnTo>
                      <a:pt x="4767" y="0"/>
                    </a:lnTo>
                    <a:lnTo>
                      <a:pt x="4767" y="5"/>
                    </a:lnTo>
                    <a:lnTo>
                      <a:pt x="4762" y="5"/>
                    </a:ln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10253F"/>
              </a:solidFill>
              <a:ln w="0">
                <a:solidFill>
                  <a:srgbClr val="10253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9" name="Freeform 82"/>
              <p:cNvSpPr>
                <a:spLocks noEditPoints="1"/>
              </p:cNvSpPr>
              <p:nvPr/>
            </p:nvSpPr>
            <p:spPr bwMode="auto">
              <a:xfrm>
                <a:off x="968" y="2803"/>
                <a:ext cx="4767" cy="5"/>
              </a:xfrm>
              <a:custGeom>
                <a:avLst/>
                <a:gdLst>
                  <a:gd name="T0" fmla="*/ 38 w 4767"/>
                  <a:gd name="T1" fmla="*/ 0 h 5"/>
                  <a:gd name="T2" fmla="*/ 114 w 4767"/>
                  <a:gd name="T3" fmla="*/ 0 h 5"/>
                  <a:gd name="T4" fmla="*/ 189 w 4767"/>
                  <a:gd name="T5" fmla="*/ 0 h 5"/>
                  <a:gd name="T6" fmla="*/ 265 w 4767"/>
                  <a:gd name="T7" fmla="*/ 0 h 5"/>
                  <a:gd name="T8" fmla="*/ 341 w 4767"/>
                  <a:gd name="T9" fmla="*/ 0 h 5"/>
                  <a:gd name="T10" fmla="*/ 416 w 4767"/>
                  <a:gd name="T11" fmla="*/ 0 h 5"/>
                  <a:gd name="T12" fmla="*/ 492 w 4767"/>
                  <a:gd name="T13" fmla="*/ 0 h 5"/>
                  <a:gd name="T14" fmla="*/ 567 w 4767"/>
                  <a:gd name="T15" fmla="*/ 0 h 5"/>
                  <a:gd name="T16" fmla="*/ 643 w 4767"/>
                  <a:gd name="T17" fmla="*/ 0 h 5"/>
                  <a:gd name="T18" fmla="*/ 718 w 4767"/>
                  <a:gd name="T19" fmla="*/ 0 h 5"/>
                  <a:gd name="T20" fmla="*/ 794 w 4767"/>
                  <a:gd name="T21" fmla="*/ 0 h 5"/>
                  <a:gd name="T22" fmla="*/ 870 w 4767"/>
                  <a:gd name="T23" fmla="*/ 0 h 5"/>
                  <a:gd name="T24" fmla="*/ 945 w 4767"/>
                  <a:gd name="T25" fmla="*/ 0 h 5"/>
                  <a:gd name="T26" fmla="*/ 1021 w 4767"/>
                  <a:gd name="T27" fmla="*/ 0 h 5"/>
                  <a:gd name="T28" fmla="*/ 1096 w 4767"/>
                  <a:gd name="T29" fmla="*/ 0 h 5"/>
                  <a:gd name="T30" fmla="*/ 1172 w 4767"/>
                  <a:gd name="T31" fmla="*/ 0 h 5"/>
                  <a:gd name="T32" fmla="*/ 1247 w 4767"/>
                  <a:gd name="T33" fmla="*/ 0 h 5"/>
                  <a:gd name="T34" fmla="*/ 1323 w 4767"/>
                  <a:gd name="T35" fmla="*/ 0 h 5"/>
                  <a:gd name="T36" fmla="*/ 1399 w 4767"/>
                  <a:gd name="T37" fmla="*/ 0 h 5"/>
                  <a:gd name="T38" fmla="*/ 1474 w 4767"/>
                  <a:gd name="T39" fmla="*/ 0 h 5"/>
                  <a:gd name="T40" fmla="*/ 1550 w 4767"/>
                  <a:gd name="T41" fmla="*/ 0 h 5"/>
                  <a:gd name="T42" fmla="*/ 1625 w 4767"/>
                  <a:gd name="T43" fmla="*/ 0 h 5"/>
                  <a:gd name="T44" fmla="*/ 1701 w 4767"/>
                  <a:gd name="T45" fmla="*/ 0 h 5"/>
                  <a:gd name="T46" fmla="*/ 1777 w 4767"/>
                  <a:gd name="T47" fmla="*/ 0 h 5"/>
                  <a:gd name="T48" fmla="*/ 1852 w 4767"/>
                  <a:gd name="T49" fmla="*/ 0 h 5"/>
                  <a:gd name="T50" fmla="*/ 1928 w 4767"/>
                  <a:gd name="T51" fmla="*/ 0 h 5"/>
                  <a:gd name="T52" fmla="*/ 2003 w 4767"/>
                  <a:gd name="T53" fmla="*/ 0 h 5"/>
                  <a:gd name="T54" fmla="*/ 2079 w 4767"/>
                  <a:gd name="T55" fmla="*/ 0 h 5"/>
                  <a:gd name="T56" fmla="*/ 2154 w 4767"/>
                  <a:gd name="T57" fmla="*/ 0 h 5"/>
                  <a:gd name="T58" fmla="*/ 2230 w 4767"/>
                  <a:gd name="T59" fmla="*/ 0 h 5"/>
                  <a:gd name="T60" fmla="*/ 2306 w 4767"/>
                  <a:gd name="T61" fmla="*/ 0 h 5"/>
                  <a:gd name="T62" fmla="*/ 2381 w 4767"/>
                  <a:gd name="T63" fmla="*/ 0 h 5"/>
                  <a:gd name="T64" fmla="*/ 2457 w 4767"/>
                  <a:gd name="T65" fmla="*/ 0 h 5"/>
                  <a:gd name="T66" fmla="*/ 2532 w 4767"/>
                  <a:gd name="T67" fmla="*/ 0 h 5"/>
                  <a:gd name="T68" fmla="*/ 2608 w 4767"/>
                  <a:gd name="T69" fmla="*/ 0 h 5"/>
                  <a:gd name="T70" fmla="*/ 2683 w 4767"/>
                  <a:gd name="T71" fmla="*/ 0 h 5"/>
                  <a:gd name="T72" fmla="*/ 2759 w 4767"/>
                  <a:gd name="T73" fmla="*/ 0 h 5"/>
                  <a:gd name="T74" fmla="*/ 2835 w 4767"/>
                  <a:gd name="T75" fmla="*/ 0 h 5"/>
                  <a:gd name="T76" fmla="*/ 2910 w 4767"/>
                  <a:gd name="T77" fmla="*/ 0 h 5"/>
                  <a:gd name="T78" fmla="*/ 2986 w 4767"/>
                  <a:gd name="T79" fmla="*/ 0 h 5"/>
                  <a:gd name="T80" fmla="*/ 3061 w 4767"/>
                  <a:gd name="T81" fmla="*/ 0 h 5"/>
                  <a:gd name="T82" fmla="*/ 3137 w 4767"/>
                  <a:gd name="T83" fmla="*/ 0 h 5"/>
                  <a:gd name="T84" fmla="*/ 3212 w 4767"/>
                  <a:gd name="T85" fmla="*/ 0 h 5"/>
                  <a:gd name="T86" fmla="*/ 3288 w 4767"/>
                  <a:gd name="T87" fmla="*/ 0 h 5"/>
                  <a:gd name="T88" fmla="*/ 3364 w 4767"/>
                  <a:gd name="T89" fmla="*/ 0 h 5"/>
                  <a:gd name="T90" fmla="*/ 3439 w 4767"/>
                  <a:gd name="T91" fmla="*/ 0 h 5"/>
                  <a:gd name="T92" fmla="*/ 3515 w 4767"/>
                  <a:gd name="T93" fmla="*/ 0 h 5"/>
                  <a:gd name="T94" fmla="*/ 3590 w 4767"/>
                  <a:gd name="T95" fmla="*/ 0 h 5"/>
                  <a:gd name="T96" fmla="*/ 3666 w 4767"/>
                  <a:gd name="T97" fmla="*/ 0 h 5"/>
                  <a:gd name="T98" fmla="*/ 3742 w 4767"/>
                  <a:gd name="T99" fmla="*/ 0 h 5"/>
                  <a:gd name="T100" fmla="*/ 3817 w 4767"/>
                  <a:gd name="T101" fmla="*/ 0 h 5"/>
                  <a:gd name="T102" fmla="*/ 3893 w 4767"/>
                  <a:gd name="T103" fmla="*/ 0 h 5"/>
                  <a:gd name="T104" fmla="*/ 3968 w 4767"/>
                  <a:gd name="T105" fmla="*/ 0 h 5"/>
                  <a:gd name="T106" fmla="*/ 4044 w 4767"/>
                  <a:gd name="T107" fmla="*/ 0 h 5"/>
                  <a:gd name="T108" fmla="*/ 4119 w 4767"/>
                  <a:gd name="T109" fmla="*/ 0 h 5"/>
                  <a:gd name="T110" fmla="*/ 4195 w 4767"/>
                  <a:gd name="T111" fmla="*/ 0 h 5"/>
                  <a:gd name="T112" fmla="*/ 4271 w 4767"/>
                  <a:gd name="T113" fmla="*/ 0 h 5"/>
                  <a:gd name="T114" fmla="*/ 4346 w 4767"/>
                  <a:gd name="T115" fmla="*/ 0 h 5"/>
                  <a:gd name="T116" fmla="*/ 4422 w 4767"/>
                  <a:gd name="T117" fmla="*/ 0 h 5"/>
                  <a:gd name="T118" fmla="*/ 4497 w 4767"/>
                  <a:gd name="T119" fmla="*/ 0 h 5"/>
                  <a:gd name="T120" fmla="*/ 4573 w 4767"/>
                  <a:gd name="T121" fmla="*/ 0 h 5"/>
                  <a:gd name="T122" fmla="*/ 4648 w 4767"/>
                  <a:gd name="T123" fmla="*/ 0 h 5"/>
                  <a:gd name="T124" fmla="*/ 4724 w 4767"/>
                  <a:gd name="T12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767" h="5">
                    <a:moveTo>
                      <a:pt x="0" y="0"/>
                    </a:moveTo>
                    <a:lnTo>
                      <a:pt x="22" y="0"/>
                    </a:lnTo>
                    <a:lnTo>
                      <a:pt x="22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  <a:moveTo>
                      <a:pt x="38" y="0"/>
                    </a:moveTo>
                    <a:lnTo>
                      <a:pt x="60" y="0"/>
                    </a:lnTo>
                    <a:lnTo>
                      <a:pt x="60" y="5"/>
                    </a:lnTo>
                    <a:lnTo>
                      <a:pt x="38" y="5"/>
                    </a:lnTo>
                    <a:lnTo>
                      <a:pt x="38" y="0"/>
                    </a:lnTo>
                    <a:close/>
                    <a:moveTo>
                      <a:pt x="76" y="0"/>
                    </a:moveTo>
                    <a:lnTo>
                      <a:pt x="98" y="0"/>
                    </a:lnTo>
                    <a:lnTo>
                      <a:pt x="98" y="5"/>
                    </a:lnTo>
                    <a:lnTo>
                      <a:pt x="76" y="5"/>
                    </a:lnTo>
                    <a:lnTo>
                      <a:pt x="76" y="0"/>
                    </a:lnTo>
                    <a:close/>
                    <a:moveTo>
                      <a:pt x="114" y="0"/>
                    </a:moveTo>
                    <a:lnTo>
                      <a:pt x="135" y="0"/>
                    </a:lnTo>
                    <a:lnTo>
                      <a:pt x="135" y="5"/>
                    </a:lnTo>
                    <a:lnTo>
                      <a:pt x="114" y="5"/>
                    </a:lnTo>
                    <a:lnTo>
                      <a:pt x="114" y="0"/>
                    </a:lnTo>
                    <a:close/>
                    <a:moveTo>
                      <a:pt x="152" y="0"/>
                    </a:moveTo>
                    <a:lnTo>
                      <a:pt x="173" y="0"/>
                    </a:lnTo>
                    <a:lnTo>
                      <a:pt x="173" y="5"/>
                    </a:lnTo>
                    <a:lnTo>
                      <a:pt x="152" y="5"/>
                    </a:lnTo>
                    <a:lnTo>
                      <a:pt x="152" y="0"/>
                    </a:lnTo>
                    <a:close/>
                    <a:moveTo>
                      <a:pt x="189" y="0"/>
                    </a:moveTo>
                    <a:lnTo>
                      <a:pt x="211" y="0"/>
                    </a:lnTo>
                    <a:lnTo>
                      <a:pt x="211" y="5"/>
                    </a:lnTo>
                    <a:lnTo>
                      <a:pt x="189" y="5"/>
                    </a:lnTo>
                    <a:lnTo>
                      <a:pt x="189" y="0"/>
                    </a:lnTo>
                    <a:close/>
                    <a:moveTo>
                      <a:pt x="227" y="0"/>
                    </a:moveTo>
                    <a:lnTo>
                      <a:pt x="249" y="0"/>
                    </a:lnTo>
                    <a:lnTo>
                      <a:pt x="249" y="5"/>
                    </a:lnTo>
                    <a:lnTo>
                      <a:pt x="227" y="5"/>
                    </a:lnTo>
                    <a:lnTo>
                      <a:pt x="227" y="0"/>
                    </a:lnTo>
                    <a:close/>
                    <a:moveTo>
                      <a:pt x="265" y="0"/>
                    </a:moveTo>
                    <a:lnTo>
                      <a:pt x="287" y="0"/>
                    </a:lnTo>
                    <a:lnTo>
                      <a:pt x="287" y="5"/>
                    </a:lnTo>
                    <a:lnTo>
                      <a:pt x="265" y="5"/>
                    </a:lnTo>
                    <a:lnTo>
                      <a:pt x="265" y="0"/>
                    </a:lnTo>
                    <a:close/>
                    <a:moveTo>
                      <a:pt x="303" y="0"/>
                    </a:moveTo>
                    <a:lnTo>
                      <a:pt x="324" y="0"/>
                    </a:lnTo>
                    <a:lnTo>
                      <a:pt x="324" y="5"/>
                    </a:lnTo>
                    <a:lnTo>
                      <a:pt x="303" y="5"/>
                    </a:lnTo>
                    <a:lnTo>
                      <a:pt x="303" y="0"/>
                    </a:lnTo>
                    <a:close/>
                    <a:moveTo>
                      <a:pt x="341" y="0"/>
                    </a:moveTo>
                    <a:lnTo>
                      <a:pt x="362" y="0"/>
                    </a:lnTo>
                    <a:lnTo>
                      <a:pt x="362" y="5"/>
                    </a:lnTo>
                    <a:lnTo>
                      <a:pt x="341" y="5"/>
                    </a:lnTo>
                    <a:lnTo>
                      <a:pt x="341" y="0"/>
                    </a:lnTo>
                    <a:close/>
                    <a:moveTo>
                      <a:pt x="378" y="0"/>
                    </a:moveTo>
                    <a:lnTo>
                      <a:pt x="400" y="0"/>
                    </a:lnTo>
                    <a:lnTo>
                      <a:pt x="400" y="5"/>
                    </a:lnTo>
                    <a:lnTo>
                      <a:pt x="378" y="5"/>
                    </a:lnTo>
                    <a:lnTo>
                      <a:pt x="378" y="0"/>
                    </a:lnTo>
                    <a:close/>
                    <a:moveTo>
                      <a:pt x="416" y="0"/>
                    </a:moveTo>
                    <a:lnTo>
                      <a:pt x="438" y="0"/>
                    </a:lnTo>
                    <a:lnTo>
                      <a:pt x="438" y="5"/>
                    </a:lnTo>
                    <a:lnTo>
                      <a:pt x="416" y="5"/>
                    </a:lnTo>
                    <a:lnTo>
                      <a:pt x="416" y="0"/>
                    </a:lnTo>
                    <a:close/>
                    <a:moveTo>
                      <a:pt x="454" y="0"/>
                    </a:moveTo>
                    <a:lnTo>
                      <a:pt x="475" y="0"/>
                    </a:lnTo>
                    <a:lnTo>
                      <a:pt x="475" y="5"/>
                    </a:lnTo>
                    <a:lnTo>
                      <a:pt x="454" y="5"/>
                    </a:lnTo>
                    <a:lnTo>
                      <a:pt x="454" y="0"/>
                    </a:lnTo>
                    <a:close/>
                    <a:moveTo>
                      <a:pt x="492" y="0"/>
                    </a:moveTo>
                    <a:lnTo>
                      <a:pt x="513" y="0"/>
                    </a:lnTo>
                    <a:lnTo>
                      <a:pt x="513" y="5"/>
                    </a:lnTo>
                    <a:lnTo>
                      <a:pt x="492" y="5"/>
                    </a:lnTo>
                    <a:lnTo>
                      <a:pt x="492" y="0"/>
                    </a:lnTo>
                    <a:close/>
                    <a:moveTo>
                      <a:pt x="529" y="0"/>
                    </a:moveTo>
                    <a:lnTo>
                      <a:pt x="551" y="0"/>
                    </a:lnTo>
                    <a:lnTo>
                      <a:pt x="551" y="5"/>
                    </a:lnTo>
                    <a:lnTo>
                      <a:pt x="529" y="5"/>
                    </a:lnTo>
                    <a:lnTo>
                      <a:pt x="529" y="0"/>
                    </a:lnTo>
                    <a:close/>
                    <a:moveTo>
                      <a:pt x="567" y="0"/>
                    </a:moveTo>
                    <a:lnTo>
                      <a:pt x="589" y="0"/>
                    </a:lnTo>
                    <a:lnTo>
                      <a:pt x="589" y="5"/>
                    </a:lnTo>
                    <a:lnTo>
                      <a:pt x="567" y="5"/>
                    </a:lnTo>
                    <a:lnTo>
                      <a:pt x="567" y="0"/>
                    </a:lnTo>
                    <a:close/>
                    <a:moveTo>
                      <a:pt x="605" y="0"/>
                    </a:moveTo>
                    <a:lnTo>
                      <a:pt x="627" y="0"/>
                    </a:lnTo>
                    <a:lnTo>
                      <a:pt x="627" y="5"/>
                    </a:lnTo>
                    <a:lnTo>
                      <a:pt x="605" y="5"/>
                    </a:lnTo>
                    <a:lnTo>
                      <a:pt x="605" y="0"/>
                    </a:lnTo>
                    <a:close/>
                    <a:moveTo>
                      <a:pt x="643" y="0"/>
                    </a:moveTo>
                    <a:lnTo>
                      <a:pt x="664" y="0"/>
                    </a:lnTo>
                    <a:lnTo>
                      <a:pt x="664" y="5"/>
                    </a:lnTo>
                    <a:lnTo>
                      <a:pt x="643" y="5"/>
                    </a:lnTo>
                    <a:lnTo>
                      <a:pt x="643" y="0"/>
                    </a:lnTo>
                    <a:close/>
                    <a:moveTo>
                      <a:pt x="681" y="0"/>
                    </a:moveTo>
                    <a:lnTo>
                      <a:pt x="702" y="0"/>
                    </a:lnTo>
                    <a:lnTo>
                      <a:pt x="702" y="5"/>
                    </a:lnTo>
                    <a:lnTo>
                      <a:pt x="681" y="5"/>
                    </a:lnTo>
                    <a:lnTo>
                      <a:pt x="681" y="0"/>
                    </a:lnTo>
                    <a:close/>
                    <a:moveTo>
                      <a:pt x="718" y="0"/>
                    </a:moveTo>
                    <a:lnTo>
                      <a:pt x="740" y="0"/>
                    </a:lnTo>
                    <a:lnTo>
                      <a:pt x="740" y="5"/>
                    </a:lnTo>
                    <a:lnTo>
                      <a:pt x="718" y="5"/>
                    </a:lnTo>
                    <a:lnTo>
                      <a:pt x="718" y="0"/>
                    </a:lnTo>
                    <a:close/>
                    <a:moveTo>
                      <a:pt x="756" y="0"/>
                    </a:moveTo>
                    <a:lnTo>
                      <a:pt x="778" y="0"/>
                    </a:lnTo>
                    <a:lnTo>
                      <a:pt x="778" y="5"/>
                    </a:lnTo>
                    <a:lnTo>
                      <a:pt x="756" y="5"/>
                    </a:lnTo>
                    <a:lnTo>
                      <a:pt x="756" y="0"/>
                    </a:lnTo>
                    <a:close/>
                    <a:moveTo>
                      <a:pt x="794" y="0"/>
                    </a:moveTo>
                    <a:lnTo>
                      <a:pt x="816" y="0"/>
                    </a:lnTo>
                    <a:lnTo>
                      <a:pt x="816" y="5"/>
                    </a:lnTo>
                    <a:lnTo>
                      <a:pt x="794" y="5"/>
                    </a:lnTo>
                    <a:lnTo>
                      <a:pt x="794" y="0"/>
                    </a:lnTo>
                    <a:close/>
                    <a:moveTo>
                      <a:pt x="832" y="0"/>
                    </a:moveTo>
                    <a:lnTo>
                      <a:pt x="853" y="0"/>
                    </a:lnTo>
                    <a:lnTo>
                      <a:pt x="853" y="5"/>
                    </a:lnTo>
                    <a:lnTo>
                      <a:pt x="832" y="5"/>
                    </a:lnTo>
                    <a:lnTo>
                      <a:pt x="832" y="0"/>
                    </a:lnTo>
                    <a:close/>
                    <a:moveTo>
                      <a:pt x="870" y="0"/>
                    </a:moveTo>
                    <a:lnTo>
                      <a:pt x="891" y="0"/>
                    </a:lnTo>
                    <a:lnTo>
                      <a:pt x="891" y="5"/>
                    </a:lnTo>
                    <a:lnTo>
                      <a:pt x="870" y="5"/>
                    </a:lnTo>
                    <a:lnTo>
                      <a:pt x="870" y="0"/>
                    </a:lnTo>
                    <a:close/>
                    <a:moveTo>
                      <a:pt x="907" y="0"/>
                    </a:moveTo>
                    <a:lnTo>
                      <a:pt x="929" y="0"/>
                    </a:lnTo>
                    <a:lnTo>
                      <a:pt x="929" y="5"/>
                    </a:lnTo>
                    <a:lnTo>
                      <a:pt x="907" y="5"/>
                    </a:lnTo>
                    <a:lnTo>
                      <a:pt x="907" y="0"/>
                    </a:lnTo>
                    <a:close/>
                    <a:moveTo>
                      <a:pt x="945" y="0"/>
                    </a:moveTo>
                    <a:lnTo>
                      <a:pt x="967" y="0"/>
                    </a:lnTo>
                    <a:lnTo>
                      <a:pt x="967" y="5"/>
                    </a:lnTo>
                    <a:lnTo>
                      <a:pt x="945" y="5"/>
                    </a:lnTo>
                    <a:lnTo>
                      <a:pt x="945" y="0"/>
                    </a:lnTo>
                    <a:close/>
                    <a:moveTo>
                      <a:pt x="983" y="0"/>
                    </a:moveTo>
                    <a:lnTo>
                      <a:pt x="1005" y="0"/>
                    </a:lnTo>
                    <a:lnTo>
                      <a:pt x="1005" y="5"/>
                    </a:lnTo>
                    <a:lnTo>
                      <a:pt x="983" y="5"/>
                    </a:lnTo>
                    <a:lnTo>
                      <a:pt x="983" y="0"/>
                    </a:lnTo>
                    <a:close/>
                    <a:moveTo>
                      <a:pt x="1021" y="0"/>
                    </a:moveTo>
                    <a:lnTo>
                      <a:pt x="1042" y="0"/>
                    </a:lnTo>
                    <a:lnTo>
                      <a:pt x="1042" y="5"/>
                    </a:lnTo>
                    <a:lnTo>
                      <a:pt x="1021" y="5"/>
                    </a:lnTo>
                    <a:lnTo>
                      <a:pt x="1021" y="0"/>
                    </a:lnTo>
                    <a:close/>
                    <a:moveTo>
                      <a:pt x="1059" y="0"/>
                    </a:moveTo>
                    <a:lnTo>
                      <a:pt x="1080" y="0"/>
                    </a:lnTo>
                    <a:lnTo>
                      <a:pt x="1080" y="5"/>
                    </a:lnTo>
                    <a:lnTo>
                      <a:pt x="1059" y="5"/>
                    </a:lnTo>
                    <a:lnTo>
                      <a:pt x="1059" y="0"/>
                    </a:lnTo>
                    <a:close/>
                    <a:moveTo>
                      <a:pt x="1096" y="0"/>
                    </a:moveTo>
                    <a:lnTo>
                      <a:pt x="1118" y="0"/>
                    </a:lnTo>
                    <a:lnTo>
                      <a:pt x="1118" y="5"/>
                    </a:lnTo>
                    <a:lnTo>
                      <a:pt x="1096" y="5"/>
                    </a:lnTo>
                    <a:lnTo>
                      <a:pt x="1096" y="0"/>
                    </a:lnTo>
                    <a:close/>
                    <a:moveTo>
                      <a:pt x="1134" y="0"/>
                    </a:moveTo>
                    <a:lnTo>
                      <a:pt x="1156" y="0"/>
                    </a:lnTo>
                    <a:lnTo>
                      <a:pt x="1156" y="5"/>
                    </a:lnTo>
                    <a:lnTo>
                      <a:pt x="1134" y="5"/>
                    </a:lnTo>
                    <a:lnTo>
                      <a:pt x="1134" y="0"/>
                    </a:lnTo>
                    <a:close/>
                    <a:moveTo>
                      <a:pt x="1172" y="0"/>
                    </a:moveTo>
                    <a:lnTo>
                      <a:pt x="1193" y="0"/>
                    </a:lnTo>
                    <a:lnTo>
                      <a:pt x="1193" y="5"/>
                    </a:lnTo>
                    <a:lnTo>
                      <a:pt x="1172" y="5"/>
                    </a:lnTo>
                    <a:lnTo>
                      <a:pt x="1172" y="0"/>
                    </a:lnTo>
                    <a:close/>
                    <a:moveTo>
                      <a:pt x="1210" y="0"/>
                    </a:moveTo>
                    <a:lnTo>
                      <a:pt x="1231" y="0"/>
                    </a:lnTo>
                    <a:lnTo>
                      <a:pt x="1231" y="5"/>
                    </a:lnTo>
                    <a:lnTo>
                      <a:pt x="1210" y="5"/>
                    </a:lnTo>
                    <a:lnTo>
                      <a:pt x="1210" y="0"/>
                    </a:lnTo>
                    <a:close/>
                    <a:moveTo>
                      <a:pt x="1247" y="0"/>
                    </a:moveTo>
                    <a:lnTo>
                      <a:pt x="1269" y="0"/>
                    </a:lnTo>
                    <a:lnTo>
                      <a:pt x="1269" y="5"/>
                    </a:lnTo>
                    <a:lnTo>
                      <a:pt x="1247" y="5"/>
                    </a:lnTo>
                    <a:lnTo>
                      <a:pt x="1247" y="0"/>
                    </a:lnTo>
                    <a:close/>
                    <a:moveTo>
                      <a:pt x="1285" y="0"/>
                    </a:moveTo>
                    <a:lnTo>
                      <a:pt x="1307" y="0"/>
                    </a:lnTo>
                    <a:lnTo>
                      <a:pt x="1307" y="5"/>
                    </a:lnTo>
                    <a:lnTo>
                      <a:pt x="1285" y="5"/>
                    </a:lnTo>
                    <a:lnTo>
                      <a:pt x="1285" y="0"/>
                    </a:lnTo>
                    <a:close/>
                    <a:moveTo>
                      <a:pt x="1323" y="0"/>
                    </a:moveTo>
                    <a:lnTo>
                      <a:pt x="1345" y="0"/>
                    </a:lnTo>
                    <a:lnTo>
                      <a:pt x="1345" y="5"/>
                    </a:lnTo>
                    <a:lnTo>
                      <a:pt x="1323" y="5"/>
                    </a:lnTo>
                    <a:lnTo>
                      <a:pt x="1323" y="0"/>
                    </a:lnTo>
                    <a:close/>
                    <a:moveTo>
                      <a:pt x="1361" y="0"/>
                    </a:moveTo>
                    <a:lnTo>
                      <a:pt x="1382" y="0"/>
                    </a:lnTo>
                    <a:lnTo>
                      <a:pt x="1382" y="5"/>
                    </a:lnTo>
                    <a:lnTo>
                      <a:pt x="1361" y="5"/>
                    </a:lnTo>
                    <a:lnTo>
                      <a:pt x="1361" y="0"/>
                    </a:lnTo>
                    <a:close/>
                    <a:moveTo>
                      <a:pt x="1399" y="0"/>
                    </a:moveTo>
                    <a:lnTo>
                      <a:pt x="1420" y="0"/>
                    </a:lnTo>
                    <a:lnTo>
                      <a:pt x="1420" y="5"/>
                    </a:lnTo>
                    <a:lnTo>
                      <a:pt x="1399" y="5"/>
                    </a:lnTo>
                    <a:lnTo>
                      <a:pt x="1399" y="0"/>
                    </a:lnTo>
                    <a:close/>
                    <a:moveTo>
                      <a:pt x="1436" y="0"/>
                    </a:moveTo>
                    <a:lnTo>
                      <a:pt x="1458" y="0"/>
                    </a:lnTo>
                    <a:lnTo>
                      <a:pt x="1458" y="5"/>
                    </a:lnTo>
                    <a:lnTo>
                      <a:pt x="1436" y="5"/>
                    </a:lnTo>
                    <a:lnTo>
                      <a:pt x="1436" y="0"/>
                    </a:lnTo>
                    <a:close/>
                    <a:moveTo>
                      <a:pt x="1474" y="0"/>
                    </a:moveTo>
                    <a:lnTo>
                      <a:pt x="1496" y="0"/>
                    </a:lnTo>
                    <a:lnTo>
                      <a:pt x="1496" y="5"/>
                    </a:lnTo>
                    <a:lnTo>
                      <a:pt x="1474" y="5"/>
                    </a:lnTo>
                    <a:lnTo>
                      <a:pt x="1474" y="0"/>
                    </a:lnTo>
                    <a:close/>
                    <a:moveTo>
                      <a:pt x="1512" y="0"/>
                    </a:moveTo>
                    <a:lnTo>
                      <a:pt x="1534" y="0"/>
                    </a:lnTo>
                    <a:lnTo>
                      <a:pt x="1534" y="5"/>
                    </a:lnTo>
                    <a:lnTo>
                      <a:pt x="1512" y="5"/>
                    </a:lnTo>
                    <a:lnTo>
                      <a:pt x="1512" y="0"/>
                    </a:lnTo>
                    <a:close/>
                    <a:moveTo>
                      <a:pt x="1550" y="0"/>
                    </a:moveTo>
                    <a:lnTo>
                      <a:pt x="1571" y="0"/>
                    </a:lnTo>
                    <a:lnTo>
                      <a:pt x="1571" y="5"/>
                    </a:lnTo>
                    <a:lnTo>
                      <a:pt x="1550" y="5"/>
                    </a:lnTo>
                    <a:lnTo>
                      <a:pt x="1550" y="0"/>
                    </a:lnTo>
                    <a:close/>
                    <a:moveTo>
                      <a:pt x="1588" y="0"/>
                    </a:moveTo>
                    <a:lnTo>
                      <a:pt x="1609" y="0"/>
                    </a:lnTo>
                    <a:lnTo>
                      <a:pt x="1609" y="5"/>
                    </a:lnTo>
                    <a:lnTo>
                      <a:pt x="1588" y="5"/>
                    </a:lnTo>
                    <a:lnTo>
                      <a:pt x="1588" y="0"/>
                    </a:lnTo>
                    <a:close/>
                    <a:moveTo>
                      <a:pt x="1625" y="0"/>
                    </a:moveTo>
                    <a:lnTo>
                      <a:pt x="1647" y="0"/>
                    </a:lnTo>
                    <a:lnTo>
                      <a:pt x="1647" y="5"/>
                    </a:lnTo>
                    <a:lnTo>
                      <a:pt x="1625" y="5"/>
                    </a:lnTo>
                    <a:lnTo>
                      <a:pt x="1625" y="0"/>
                    </a:lnTo>
                    <a:close/>
                    <a:moveTo>
                      <a:pt x="1663" y="0"/>
                    </a:moveTo>
                    <a:lnTo>
                      <a:pt x="1685" y="0"/>
                    </a:lnTo>
                    <a:lnTo>
                      <a:pt x="1685" y="5"/>
                    </a:lnTo>
                    <a:lnTo>
                      <a:pt x="1663" y="5"/>
                    </a:lnTo>
                    <a:lnTo>
                      <a:pt x="1663" y="0"/>
                    </a:lnTo>
                    <a:close/>
                    <a:moveTo>
                      <a:pt x="1701" y="0"/>
                    </a:moveTo>
                    <a:lnTo>
                      <a:pt x="1723" y="0"/>
                    </a:lnTo>
                    <a:lnTo>
                      <a:pt x="1723" y="5"/>
                    </a:lnTo>
                    <a:lnTo>
                      <a:pt x="1701" y="5"/>
                    </a:lnTo>
                    <a:lnTo>
                      <a:pt x="1701" y="0"/>
                    </a:lnTo>
                    <a:close/>
                    <a:moveTo>
                      <a:pt x="1739" y="0"/>
                    </a:moveTo>
                    <a:lnTo>
                      <a:pt x="1760" y="0"/>
                    </a:lnTo>
                    <a:lnTo>
                      <a:pt x="1760" y="5"/>
                    </a:lnTo>
                    <a:lnTo>
                      <a:pt x="1739" y="5"/>
                    </a:lnTo>
                    <a:lnTo>
                      <a:pt x="1739" y="0"/>
                    </a:lnTo>
                    <a:close/>
                    <a:moveTo>
                      <a:pt x="1777" y="0"/>
                    </a:moveTo>
                    <a:lnTo>
                      <a:pt x="1798" y="0"/>
                    </a:lnTo>
                    <a:lnTo>
                      <a:pt x="1798" y="5"/>
                    </a:lnTo>
                    <a:lnTo>
                      <a:pt x="1777" y="5"/>
                    </a:lnTo>
                    <a:lnTo>
                      <a:pt x="1777" y="0"/>
                    </a:lnTo>
                    <a:close/>
                    <a:moveTo>
                      <a:pt x="1814" y="0"/>
                    </a:moveTo>
                    <a:lnTo>
                      <a:pt x="1836" y="0"/>
                    </a:lnTo>
                    <a:lnTo>
                      <a:pt x="1836" y="5"/>
                    </a:lnTo>
                    <a:lnTo>
                      <a:pt x="1814" y="5"/>
                    </a:lnTo>
                    <a:lnTo>
                      <a:pt x="1814" y="0"/>
                    </a:lnTo>
                    <a:close/>
                    <a:moveTo>
                      <a:pt x="1852" y="0"/>
                    </a:moveTo>
                    <a:lnTo>
                      <a:pt x="1874" y="0"/>
                    </a:lnTo>
                    <a:lnTo>
                      <a:pt x="1874" y="5"/>
                    </a:lnTo>
                    <a:lnTo>
                      <a:pt x="1852" y="5"/>
                    </a:lnTo>
                    <a:lnTo>
                      <a:pt x="1852" y="0"/>
                    </a:lnTo>
                    <a:close/>
                    <a:moveTo>
                      <a:pt x="1890" y="0"/>
                    </a:moveTo>
                    <a:lnTo>
                      <a:pt x="1911" y="0"/>
                    </a:lnTo>
                    <a:lnTo>
                      <a:pt x="1911" y="5"/>
                    </a:lnTo>
                    <a:lnTo>
                      <a:pt x="1890" y="5"/>
                    </a:lnTo>
                    <a:lnTo>
                      <a:pt x="1890" y="0"/>
                    </a:lnTo>
                    <a:close/>
                    <a:moveTo>
                      <a:pt x="1928" y="0"/>
                    </a:moveTo>
                    <a:lnTo>
                      <a:pt x="1949" y="0"/>
                    </a:lnTo>
                    <a:lnTo>
                      <a:pt x="1949" y="5"/>
                    </a:lnTo>
                    <a:lnTo>
                      <a:pt x="1928" y="5"/>
                    </a:lnTo>
                    <a:lnTo>
                      <a:pt x="1928" y="0"/>
                    </a:lnTo>
                    <a:close/>
                    <a:moveTo>
                      <a:pt x="1965" y="0"/>
                    </a:moveTo>
                    <a:lnTo>
                      <a:pt x="1987" y="0"/>
                    </a:lnTo>
                    <a:lnTo>
                      <a:pt x="1987" y="5"/>
                    </a:lnTo>
                    <a:lnTo>
                      <a:pt x="1965" y="5"/>
                    </a:lnTo>
                    <a:lnTo>
                      <a:pt x="1965" y="0"/>
                    </a:lnTo>
                    <a:close/>
                    <a:moveTo>
                      <a:pt x="2003" y="0"/>
                    </a:moveTo>
                    <a:lnTo>
                      <a:pt x="2025" y="0"/>
                    </a:lnTo>
                    <a:lnTo>
                      <a:pt x="2025" y="5"/>
                    </a:lnTo>
                    <a:lnTo>
                      <a:pt x="2003" y="5"/>
                    </a:lnTo>
                    <a:lnTo>
                      <a:pt x="2003" y="0"/>
                    </a:lnTo>
                    <a:close/>
                    <a:moveTo>
                      <a:pt x="2041" y="0"/>
                    </a:moveTo>
                    <a:lnTo>
                      <a:pt x="2063" y="0"/>
                    </a:lnTo>
                    <a:lnTo>
                      <a:pt x="2063" y="5"/>
                    </a:lnTo>
                    <a:lnTo>
                      <a:pt x="2041" y="5"/>
                    </a:lnTo>
                    <a:lnTo>
                      <a:pt x="2041" y="0"/>
                    </a:lnTo>
                    <a:close/>
                    <a:moveTo>
                      <a:pt x="2079" y="0"/>
                    </a:moveTo>
                    <a:lnTo>
                      <a:pt x="2100" y="0"/>
                    </a:lnTo>
                    <a:lnTo>
                      <a:pt x="2100" y="5"/>
                    </a:lnTo>
                    <a:lnTo>
                      <a:pt x="2079" y="5"/>
                    </a:lnTo>
                    <a:lnTo>
                      <a:pt x="2079" y="0"/>
                    </a:lnTo>
                    <a:close/>
                    <a:moveTo>
                      <a:pt x="2117" y="0"/>
                    </a:moveTo>
                    <a:lnTo>
                      <a:pt x="2138" y="0"/>
                    </a:lnTo>
                    <a:lnTo>
                      <a:pt x="2138" y="5"/>
                    </a:lnTo>
                    <a:lnTo>
                      <a:pt x="2117" y="5"/>
                    </a:lnTo>
                    <a:lnTo>
                      <a:pt x="2117" y="0"/>
                    </a:lnTo>
                    <a:close/>
                    <a:moveTo>
                      <a:pt x="2154" y="0"/>
                    </a:moveTo>
                    <a:lnTo>
                      <a:pt x="2176" y="0"/>
                    </a:lnTo>
                    <a:lnTo>
                      <a:pt x="2176" y="5"/>
                    </a:lnTo>
                    <a:lnTo>
                      <a:pt x="2154" y="5"/>
                    </a:lnTo>
                    <a:lnTo>
                      <a:pt x="2154" y="0"/>
                    </a:lnTo>
                    <a:close/>
                    <a:moveTo>
                      <a:pt x="2192" y="0"/>
                    </a:moveTo>
                    <a:lnTo>
                      <a:pt x="2214" y="0"/>
                    </a:lnTo>
                    <a:lnTo>
                      <a:pt x="2214" y="5"/>
                    </a:lnTo>
                    <a:lnTo>
                      <a:pt x="2192" y="5"/>
                    </a:lnTo>
                    <a:lnTo>
                      <a:pt x="2192" y="0"/>
                    </a:lnTo>
                    <a:close/>
                    <a:moveTo>
                      <a:pt x="2230" y="0"/>
                    </a:moveTo>
                    <a:lnTo>
                      <a:pt x="2252" y="0"/>
                    </a:lnTo>
                    <a:lnTo>
                      <a:pt x="2252" y="5"/>
                    </a:lnTo>
                    <a:lnTo>
                      <a:pt x="2230" y="5"/>
                    </a:lnTo>
                    <a:lnTo>
                      <a:pt x="2230" y="0"/>
                    </a:lnTo>
                    <a:close/>
                    <a:moveTo>
                      <a:pt x="2268" y="0"/>
                    </a:moveTo>
                    <a:lnTo>
                      <a:pt x="2289" y="0"/>
                    </a:lnTo>
                    <a:lnTo>
                      <a:pt x="2289" y="5"/>
                    </a:lnTo>
                    <a:lnTo>
                      <a:pt x="2268" y="5"/>
                    </a:lnTo>
                    <a:lnTo>
                      <a:pt x="2268" y="0"/>
                    </a:lnTo>
                    <a:close/>
                    <a:moveTo>
                      <a:pt x="2306" y="0"/>
                    </a:moveTo>
                    <a:lnTo>
                      <a:pt x="2327" y="0"/>
                    </a:lnTo>
                    <a:lnTo>
                      <a:pt x="2327" y="5"/>
                    </a:lnTo>
                    <a:lnTo>
                      <a:pt x="2306" y="5"/>
                    </a:lnTo>
                    <a:lnTo>
                      <a:pt x="2306" y="0"/>
                    </a:lnTo>
                    <a:close/>
                    <a:moveTo>
                      <a:pt x="2343" y="0"/>
                    </a:moveTo>
                    <a:lnTo>
                      <a:pt x="2365" y="0"/>
                    </a:lnTo>
                    <a:lnTo>
                      <a:pt x="2365" y="5"/>
                    </a:lnTo>
                    <a:lnTo>
                      <a:pt x="2343" y="5"/>
                    </a:lnTo>
                    <a:lnTo>
                      <a:pt x="2343" y="0"/>
                    </a:lnTo>
                    <a:close/>
                    <a:moveTo>
                      <a:pt x="2381" y="0"/>
                    </a:moveTo>
                    <a:lnTo>
                      <a:pt x="2403" y="0"/>
                    </a:lnTo>
                    <a:lnTo>
                      <a:pt x="2403" y="5"/>
                    </a:lnTo>
                    <a:lnTo>
                      <a:pt x="2381" y="5"/>
                    </a:lnTo>
                    <a:lnTo>
                      <a:pt x="2381" y="0"/>
                    </a:lnTo>
                    <a:close/>
                    <a:moveTo>
                      <a:pt x="2419" y="0"/>
                    </a:moveTo>
                    <a:lnTo>
                      <a:pt x="2441" y="0"/>
                    </a:lnTo>
                    <a:lnTo>
                      <a:pt x="2441" y="5"/>
                    </a:lnTo>
                    <a:lnTo>
                      <a:pt x="2419" y="5"/>
                    </a:lnTo>
                    <a:lnTo>
                      <a:pt x="2419" y="0"/>
                    </a:lnTo>
                    <a:close/>
                    <a:moveTo>
                      <a:pt x="2457" y="0"/>
                    </a:moveTo>
                    <a:lnTo>
                      <a:pt x="2478" y="0"/>
                    </a:lnTo>
                    <a:lnTo>
                      <a:pt x="2478" y="5"/>
                    </a:lnTo>
                    <a:lnTo>
                      <a:pt x="2457" y="5"/>
                    </a:lnTo>
                    <a:lnTo>
                      <a:pt x="2457" y="0"/>
                    </a:lnTo>
                    <a:close/>
                    <a:moveTo>
                      <a:pt x="2495" y="0"/>
                    </a:moveTo>
                    <a:lnTo>
                      <a:pt x="2516" y="0"/>
                    </a:lnTo>
                    <a:lnTo>
                      <a:pt x="2516" y="5"/>
                    </a:lnTo>
                    <a:lnTo>
                      <a:pt x="2495" y="5"/>
                    </a:lnTo>
                    <a:lnTo>
                      <a:pt x="2495" y="0"/>
                    </a:lnTo>
                    <a:close/>
                    <a:moveTo>
                      <a:pt x="2532" y="0"/>
                    </a:moveTo>
                    <a:lnTo>
                      <a:pt x="2554" y="0"/>
                    </a:lnTo>
                    <a:lnTo>
                      <a:pt x="2554" y="5"/>
                    </a:lnTo>
                    <a:lnTo>
                      <a:pt x="2532" y="5"/>
                    </a:lnTo>
                    <a:lnTo>
                      <a:pt x="2532" y="0"/>
                    </a:lnTo>
                    <a:close/>
                    <a:moveTo>
                      <a:pt x="2570" y="0"/>
                    </a:moveTo>
                    <a:lnTo>
                      <a:pt x="2592" y="0"/>
                    </a:lnTo>
                    <a:lnTo>
                      <a:pt x="2592" y="5"/>
                    </a:lnTo>
                    <a:lnTo>
                      <a:pt x="2570" y="5"/>
                    </a:lnTo>
                    <a:lnTo>
                      <a:pt x="2570" y="0"/>
                    </a:lnTo>
                    <a:close/>
                    <a:moveTo>
                      <a:pt x="2608" y="0"/>
                    </a:moveTo>
                    <a:lnTo>
                      <a:pt x="2629" y="0"/>
                    </a:lnTo>
                    <a:lnTo>
                      <a:pt x="2629" y="5"/>
                    </a:lnTo>
                    <a:lnTo>
                      <a:pt x="2608" y="5"/>
                    </a:lnTo>
                    <a:lnTo>
                      <a:pt x="2608" y="0"/>
                    </a:lnTo>
                    <a:close/>
                    <a:moveTo>
                      <a:pt x="2646" y="0"/>
                    </a:moveTo>
                    <a:lnTo>
                      <a:pt x="2667" y="0"/>
                    </a:lnTo>
                    <a:lnTo>
                      <a:pt x="2667" y="5"/>
                    </a:lnTo>
                    <a:lnTo>
                      <a:pt x="2646" y="5"/>
                    </a:lnTo>
                    <a:lnTo>
                      <a:pt x="2646" y="0"/>
                    </a:lnTo>
                    <a:close/>
                    <a:moveTo>
                      <a:pt x="2683" y="0"/>
                    </a:moveTo>
                    <a:lnTo>
                      <a:pt x="2705" y="0"/>
                    </a:lnTo>
                    <a:lnTo>
                      <a:pt x="2705" y="5"/>
                    </a:lnTo>
                    <a:lnTo>
                      <a:pt x="2683" y="5"/>
                    </a:lnTo>
                    <a:lnTo>
                      <a:pt x="2683" y="0"/>
                    </a:lnTo>
                    <a:close/>
                    <a:moveTo>
                      <a:pt x="2721" y="0"/>
                    </a:moveTo>
                    <a:lnTo>
                      <a:pt x="2743" y="0"/>
                    </a:lnTo>
                    <a:lnTo>
                      <a:pt x="2743" y="5"/>
                    </a:lnTo>
                    <a:lnTo>
                      <a:pt x="2721" y="5"/>
                    </a:lnTo>
                    <a:lnTo>
                      <a:pt x="2721" y="0"/>
                    </a:lnTo>
                    <a:close/>
                    <a:moveTo>
                      <a:pt x="2759" y="0"/>
                    </a:moveTo>
                    <a:lnTo>
                      <a:pt x="2781" y="0"/>
                    </a:lnTo>
                    <a:lnTo>
                      <a:pt x="2781" y="5"/>
                    </a:lnTo>
                    <a:lnTo>
                      <a:pt x="2759" y="5"/>
                    </a:lnTo>
                    <a:lnTo>
                      <a:pt x="2759" y="0"/>
                    </a:lnTo>
                    <a:close/>
                    <a:moveTo>
                      <a:pt x="2797" y="0"/>
                    </a:moveTo>
                    <a:lnTo>
                      <a:pt x="2818" y="0"/>
                    </a:lnTo>
                    <a:lnTo>
                      <a:pt x="2818" y="5"/>
                    </a:lnTo>
                    <a:lnTo>
                      <a:pt x="2797" y="5"/>
                    </a:lnTo>
                    <a:lnTo>
                      <a:pt x="2797" y="0"/>
                    </a:lnTo>
                    <a:close/>
                    <a:moveTo>
                      <a:pt x="2835" y="0"/>
                    </a:moveTo>
                    <a:lnTo>
                      <a:pt x="2856" y="0"/>
                    </a:lnTo>
                    <a:lnTo>
                      <a:pt x="2856" y="5"/>
                    </a:lnTo>
                    <a:lnTo>
                      <a:pt x="2835" y="5"/>
                    </a:lnTo>
                    <a:lnTo>
                      <a:pt x="2835" y="0"/>
                    </a:lnTo>
                    <a:close/>
                    <a:moveTo>
                      <a:pt x="2872" y="0"/>
                    </a:moveTo>
                    <a:lnTo>
                      <a:pt x="2894" y="0"/>
                    </a:lnTo>
                    <a:lnTo>
                      <a:pt x="2894" y="5"/>
                    </a:lnTo>
                    <a:lnTo>
                      <a:pt x="2872" y="5"/>
                    </a:lnTo>
                    <a:lnTo>
                      <a:pt x="2872" y="0"/>
                    </a:lnTo>
                    <a:close/>
                    <a:moveTo>
                      <a:pt x="2910" y="0"/>
                    </a:moveTo>
                    <a:lnTo>
                      <a:pt x="2932" y="0"/>
                    </a:lnTo>
                    <a:lnTo>
                      <a:pt x="2932" y="5"/>
                    </a:lnTo>
                    <a:lnTo>
                      <a:pt x="2910" y="5"/>
                    </a:lnTo>
                    <a:lnTo>
                      <a:pt x="2910" y="0"/>
                    </a:lnTo>
                    <a:close/>
                    <a:moveTo>
                      <a:pt x="2948" y="0"/>
                    </a:moveTo>
                    <a:lnTo>
                      <a:pt x="2970" y="0"/>
                    </a:lnTo>
                    <a:lnTo>
                      <a:pt x="2970" y="5"/>
                    </a:lnTo>
                    <a:lnTo>
                      <a:pt x="2948" y="5"/>
                    </a:lnTo>
                    <a:lnTo>
                      <a:pt x="2948" y="0"/>
                    </a:lnTo>
                    <a:close/>
                    <a:moveTo>
                      <a:pt x="2986" y="0"/>
                    </a:moveTo>
                    <a:lnTo>
                      <a:pt x="3007" y="0"/>
                    </a:lnTo>
                    <a:lnTo>
                      <a:pt x="3007" y="5"/>
                    </a:lnTo>
                    <a:lnTo>
                      <a:pt x="2986" y="5"/>
                    </a:lnTo>
                    <a:lnTo>
                      <a:pt x="2986" y="0"/>
                    </a:lnTo>
                    <a:close/>
                    <a:moveTo>
                      <a:pt x="3024" y="0"/>
                    </a:moveTo>
                    <a:lnTo>
                      <a:pt x="3045" y="0"/>
                    </a:lnTo>
                    <a:lnTo>
                      <a:pt x="3045" y="5"/>
                    </a:lnTo>
                    <a:lnTo>
                      <a:pt x="3024" y="5"/>
                    </a:lnTo>
                    <a:lnTo>
                      <a:pt x="3024" y="0"/>
                    </a:lnTo>
                    <a:close/>
                    <a:moveTo>
                      <a:pt x="3061" y="0"/>
                    </a:moveTo>
                    <a:lnTo>
                      <a:pt x="3083" y="0"/>
                    </a:lnTo>
                    <a:lnTo>
                      <a:pt x="3083" y="5"/>
                    </a:lnTo>
                    <a:lnTo>
                      <a:pt x="3061" y="5"/>
                    </a:lnTo>
                    <a:lnTo>
                      <a:pt x="3061" y="0"/>
                    </a:lnTo>
                    <a:close/>
                    <a:moveTo>
                      <a:pt x="3099" y="0"/>
                    </a:moveTo>
                    <a:lnTo>
                      <a:pt x="3121" y="0"/>
                    </a:lnTo>
                    <a:lnTo>
                      <a:pt x="3121" y="5"/>
                    </a:lnTo>
                    <a:lnTo>
                      <a:pt x="3099" y="5"/>
                    </a:lnTo>
                    <a:lnTo>
                      <a:pt x="3099" y="0"/>
                    </a:lnTo>
                    <a:close/>
                    <a:moveTo>
                      <a:pt x="3137" y="0"/>
                    </a:moveTo>
                    <a:lnTo>
                      <a:pt x="3159" y="0"/>
                    </a:lnTo>
                    <a:lnTo>
                      <a:pt x="3159" y="5"/>
                    </a:lnTo>
                    <a:lnTo>
                      <a:pt x="3137" y="5"/>
                    </a:lnTo>
                    <a:lnTo>
                      <a:pt x="3137" y="0"/>
                    </a:lnTo>
                    <a:close/>
                    <a:moveTo>
                      <a:pt x="3175" y="0"/>
                    </a:moveTo>
                    <a:lnTo>
                      <a:pt x="3196" y="0"/>
                    </a:lnTo>
                    <a:lnTo>
                      <a:pt x="3196" y="5"/>
                    </a:lnTo>
                    <a:lnTo>
                      <a:pt x="3175" y="5"/>
                    </a:lnTo>
                    <a:lnTo>
                      <a:pt x="3175" y="0"/>
                    </a:lnTo>
                    <a:close/>
                    <a:moveTo>
                      <a:pt x="3212" y="0"/>
                    </a:moveTo>
                    <a:lnTo>
                      <a:pt x="3234" y="0"/>
                    </a:lnTo>
                    <a:lnTo>
                      <a:pt x="3234" y="5"/>
                    </a:lnTo>
                    <a:lnTo>
                      <a:pt x="3212" y="5"/>
                    </a:lnTo>
                    <a:lnTo>
                      <a:pt x="3212" y="0"/>
                    </a:lnTo>
                    <a:close/>
                    <a:moveTo>
                      <a:pt x="3250" y="0"/>
                    </a:moveTo>
                    <a:lnTo>
                      <a:pt x="3272" y="0"/>
                    </a:lnTo>
                    <a:lnTo>
                      <a:pt x="3272" y="5"/>
                    </a:lnTo>
                    <a:lnTo>
                      <a:pt x="3250" y="5"/>
                    </a:lnTo>
                    <a:lnTo>
                      <a:pt x="3250" y="0"/>
                    </a:lnTo>
                    <a:close/>
                    <a:moveTo>
                      <a:pt x="3288" y="0"/>
                    </a:moveTo>
                    <a:lnTo>
                      <a:pt x="3310" y="0"/>
                    </a:lnTo>
                    <a:lnTo>
                      <a:pt x="3310" y="5"/>
                    </a:lnTo>
                    <a:lnTo>
                      <a:pt x="3288" y="5"/>
                    </a:lnTo>
                    <a:lnTo>
                      <a:pt x="3288" y="0"/>
                    </a:lnTo>
                    <a:close/>
                    <a:moveTo>
                      <a:pt x="3326" y="0"/>
                    </a:moveTo>
                    <a:lnTo>
                      <a:pt x="3347" y="0"/>
                    </a:lnTo>
                    <a:lnTo>
                      <a:pt x="3347" y="5"/>
                    </a:lnTo>
                    <a:lnTo>
                      <a:pt x="3326" y="5"/>
                    </a:lnTo>
                    <a:lnTo>
                      <a:pt x="3326" y="0"/>
                    </a:lnTo>
                    <a:close/>
                    <a:moveTo>
                      <a:pt x="3364" y="0"/>
                    </a:moveTo>
                    <a:lnTo>
                      <a:pt x="3385" y="0"/>
                    </a:lnTo>
                    <a:lnTo>
                      <a:pt x="3385" y="5"/>
                    </a:lnTo>
                    <a:lnTo>
                      <a:pt x="3364" y="5"/>
                    </a:lnTo>
                    <a:lnTo>
                      <a:pt x="3364" y="0"/>
                    </a:lnTo>
                    <a:close/>
                    <a:moveTo>
                      <a:pt x="3401" y="0"/>
                    </a:moveTo>
                    <a:lnTo>
                      <a:pt x="3423" y="0"/>
                    </a:lnTo>
                    <a:lnTo>
                      <a:pt x="3423" y="5"/>
                    </a:lnTo>
                    <a:lnTo>
                      <a:pt x="3401" y="5"/>
                    </a:lnTo>
                    <a:lnTo>
                      <a:pt x="3401" y="0"/>
                    </a:lnTo>
                    <a:close/>
                    <a:moveTo>
                      <a:pt x="3439" y="0"/>
                    </a:moveTo>
                    <a:lnTo>
                      <a:pt x="3461" y="0"/>
                    </a:lnTo>
                    <a:lnTo>
                      <a:pt x="3461" y="5"/>
                    </a:lnTo>
                    <a:lnTo>
                      <a:pt x="3439" y="5"/>
                    </a:lnTo>
                    <a:lnTo>
                      <a:pt x="3439" y="0"/>
                    </a:lnTo>
                    <a:close/>
                    <a:moveTo>
                      <a:pt x="3477" y="0"/>
                    </a:moveTo>
                    <a:lnTo>
                      <a:pt x="3499" y="0"/>
                    </a:lnTo>
                    <a:lnTo>
                      <a:pt x="3499" y="5"/>
                    </a:lnTo>
                    <a:lnTo>
                      <a:pt x="3477" y="5"/>
                    </a:lnTo>
                    <a:lnTo>
                      <a:pt x="3477" y="0"/>
                    </a:lnTo>
                    <a:close/>
                    <a:moveTo>
                      <a:pt x="3515" y="0"/>
                    </a:moveTo>
                    <a:lnTo>
                      <a:pt x="3536" y="0"/>
                    </a:lnTo>
                    <a:lnTo>
                      <a:pt x="3536" y="5"/>
                    </a:lnTo>
                    <a:lnTo>
                      <a:pt x="3515" y="5"/>
                    </a:lnTo>
                    <a:lnTo>
                      <a:pt x="3515" y="0"/>
                    </a:lnTo>
                    <a:close/>
                    <a:moveTo>
                      <a:pt x="3553" y="0"/>
                    </a:moveTo>
                    <a:lnTo>
                      <a:pt x="3574" y="0"/>
                    </a:lnTo>
                    <a:lnTo>
                      <a:pt x="3574" y="5"/>
                    </a:lnTo>
                    <a:lnTo>
                      <a:pt x="3553" y="5"/>
                    </a:lnTo>
                    <a:lnTo>
                      <a:pt x="3553" y="0"/>
                    </a:lnTo>
                    <a:close/>
                    <a:moveTo>
                      <a:pt x="3590" y="0"/>
                    </a:moveTo>
                    <a:lnTo>
                      <a:pt x="3612" y="0"/>
                    </a:lnTo>
                    <a:lnTo>
                      <a:pt x="3612" y="5"/>
                    </a:lnTo>
                    <a:lnTo>
                      <a:pt x="3590" y="5"/>
                    </a:lnTo>
                    <a:lnTo>
                      <a:pt x="3590" y="0"/>
                    </a:lnTo>
                    <a:close/>
                    <a:moveTo>
                      <a:pt x="3628" y="0"/>
                    </a:moveTo>
                    <a:lnTo>
                      <a:pt x="3650" y="0"/>
                    </a:lnTo>
                    <a:lnTo>
                      <a:pt x="3650" y="5"/>
                    </a:lnTo>
                    <a:lnTo>
                      <a:pt x="3628" y="5"/>
                    </a:lnTo>
                    <a:lnTo>
                      <a:pt x="3628" y="0"/>
                    </a:lnTo>
                    <a:close/>
                    <a:moveTo>
                      <a:pt x="3666" y="0"/>
                    </a:moveTo>
                    <a:lnTo>
                      <a:pt x="3688" y="0"/>
                    </a:lnTo>
                    <a:lnTo>
                      <a:pt x="3688" y="5"/>
                    </a:lnTo>
                    <a:lnTo>
                      <a:pt x="3666" y="5"/>
                    </a:lnTo>
                    <a:lnTo>
                      <a:pt x="3666" y="0"/>
                    </a:lnTo>
                    <a:close/>
                    <a:moveTo>
                      <a:pt x="3704" y="0"/>
                    </a:moveTo>
                    <a:lnTo>
                      <a:pt x="3725" y="0"/>
                    </a:lnTo>
                    <a:lnTo>
                      <a:pt x="3725" y="5"/>
                    </a:lnTo>
                    <a:lnTo>
                      <a:pt x="3704" y="5"/>
                    </a:lnTo>
                    <a:lnTo>
                      <a:pt x="3704" y="0"/>
                    </a:lnTo>
                    <a:close/>
                    <a:moveTo>
                      <a:pt x="3742" y="0"/>
                    </a:moveTo>
                    <a:lnTo>
                      <a:pt x="3763" y="0"/>
                    </a:lnTo>
                    <a:lnTo>
                      <a:pt x="3763" y="5"/>
                    </a:lnTo>
                    <a:lnTo>
                      <a:pt x="3742" y="5"/>
                    </a:lnTo>
                    <a:lnTo>
                      <a:pt x="3742" y="0"/>
                    </a:lnTo>
                    <a:close/>
                    <a:moveTo>
                      <a:pt x="3779" y="0"/>
                    </a:moveTo>
                    <a:lnTo>
                      <a:pt x="3801" y="0"/>
                    </a:lnTo>
                    <a:lnTo>
                      <a:pt x="3801" y="5"/>
                    </a:lnTo>
                    <a:lnTo>
                      <a:pt x="3779" y="5"/>
                    </a:lnTo>
                    <a:lnTo>
                      <a:pt x="3779" y="0"/>
                    </a:lnTo>
                    <a:close/>
                    <a:moveTo>
                      <a:pt x="3817" y="0"/>
                    </a:moveTo>
                    <a:lnTo>
                      <a:pt x="3839" y="0"/>
                    </a:lnTo>
                    <a:lnTo>
                      <a:pt x="3839" y="5"/>
                    </a:lnTo>
                    <a:lnTo>
                      <a:pt x="3817" y="5"/>
                    </a:lnTo>
                    <a:lnTo>
                      <a:pt x="3817" y="0"/>
                    </a:lnTo>
                    <a:close/>
                    <a:moveTo>
                      <a:pt x="3855" y="0"/>
                    </a:moveTo>
                    <a:lnTo>
                      <a:pt x="3877" y="0"/>
                    </a:lnTo>
                    <a:lnTo>
                      <a:pt x="3877" y="5"/>
                    </a:lnTo>
                    <a:lnTo>
                      <a:pt x="3855" y="5"/>
                    </a:lnTo>
                    <a:lnTo>
                      <a:pt x="3855" y="0"/>
                    </a:lnTo>
                    <a:close/>
                    <a:moveTo>
                      <a:pt x="3893" y="0"/>
                    </a:moveTo>
                    <a:lnTo>
                      <a:pt x="3914" y="0"/>
                    </a:lnTo>
                    <a:lnTo>
                      <a:pt x="3914" y="5"/>
                    </a:lnTo>
                    <a:lnTo>
                      <a:pt x="3893" y="5"/>
                    </a:lnTo>
                    <a:lnTo>
                      <a:pt x="3893" y="0"/>
                    </a:lnTo>
                    <a:close/>
                    <a:moveTo>
                      <a:pt x="3930" y="0"/>
                    </a:moveTo>
                    <a:lnTo>
                      <a:pt x="3952" y="0"/>
                    </a:lnTo>
                    <a:lnTo>
                      <a:pt x="3952" y="5"/>
                    </a:lnTo>
                    <a:lnTo>
                      <a:pt x="3930" y="5"/>
                    </a:lnTo>
                    <a:lnTo>
                      <a:pt x="3930" y="0"/>
                    </a:lnTo>
                    <a:close/>
                    <a:moveTo>
                      <a:pt x="3968" y="0"/>
                    </a:moveTo>
                    <a:lnTo>
                      <a:pt x="3990" y="0"/>
                    </a:lnTo>
                    <a:lnTo>
                      <a:pt x="3990" y="5"/>
                    </a:lnTo>
                    <a:lnTo>
                      <a:pt x="3968" y="5"/>
                    </a:lnTo>
                    <a:lnTo>
                      <a:pt x="3968" y="0"/>
                    </a:lnTo>
                    <a:close/>
                    <a:moveTo>
                      <a:pt x="4006" y="0"/>
                    </a:moveTo>
                    <a:lnTo>
                      <a:pt x="4028" y="0"/>
                    </a:lnTo>
                    <a:lnTo>
                      <a:pt x="4028" y="5"/>
                    </a:lnTo>
                    <a:lnTo>
                      <a:pt x="4006" y="5"/>
                    </a:lnTo>
                    <a:lnTo>
                      <a:pt x="4006" y="0"/>
                    </a:lnTo>
                    <a:close/>
                    <a:moveTo>
                      <a:pt x="4044" y="0"/>
                    </a:moveTo>
                    <a:lnTo>
                      <a:pt x="4065" y="0"/>
                    </a:lnTo>
                    <a:lnTo>
                      <a:pt x="4065" y="5"/>
                    </a:lnTo>
                    <a:lnTo>
                      <a:pt x="4044" y="5"/>
                    </a:lnTo>
                    <a:lnTo>
                      <a:pt x="4044" y="0"/>
                    </a:lnTo>
                    <a:close/>
                    <a:moveTo>
                      <a:pt x="4082" y="0"/>
                    </a:moveTo>
                    <a:lnTo>
                      <a:pt x="4103" y="0"/>
                    </a:lnTo>
                    <a:lnTo>
                      <a:pt x="4103" y="5"/>
                    </a:lnTo>
                    <a:lnTo>
                      <a:pt x="4082" y="5"/>
                    </a:lnTo>
                    <a:lnTo>
                      <a:pt x="4082" y="0"/>
                    </a:lnTo>
                    <a:close/>
                    <a:moveTo>
                      <a:pt x="4119" y="0"/>
                    </a:moveTo>
                    <a:lnTo>
                      <a:pt x="4141" y="0"/>
                    </a:lnTo>
                    <a:lnTo>
                      <a:pt x="4141" y="5"/>
                    </a:lnTo>
                    <a:lnTo>
                      <a:pt x="4119" y="5"/>
                    </a:lnTo>
                    <a:lnTo>
                      <a:pt x="4119" y="0"/>
                    </a:lnTo>
                    <a:close/>
                    <a:moveTo>
                      <a:pt x="4157" y="0"/>
                    </a:moveTo>
                    <a:lnTo>
                      <a:pt x="4179" y="0"/>
                    </a:lnTo>
                    <a:lnTo>
                      <a:pt x="4179" y="5"/>
                    </a:lnTo>
                    <a:lnTo>
                      <a:pt x="4157" y="5"/>
                    </a:lnTo>
                    <a:lnTo>
                      <a:pt x="4157" y="0"/>
                    </a:lnTo>
                    <a:close/>
                    <a:moveTo>
                      <a:pt x="4195" y="0"/>
                    </a:moveTo>
                    <a:lnTo>
                      <a:pt x="4217" y="0"/>
                    </a:lnTo>
                    <a:lnTo>
                      <a:pt x="4217" y="5"/>
                    </a:lnTo>
                    <a:lnTo>
                      <a:pt x="4195" y="5"/>
                    </a:lnTo>
                    <a:lnTo>
                      <a:pt x="4195" y="0"/>
                    </a:lnTo>
                    <a:close/>
                    <a:moveTo>
                      <a:pt x="4233" y="0"/>
                    </a:moveTo>
                    <a:lnTo>
                      <a:pt x="4254" y="0"/>
                    </a:lnTo>
                    <a:lnTo>
                      <a:pt x="4254" y="5"/>
                    </a:lnTo>
                    <a:lnTo>
                      <a:pt x="4233" y="5"/>
                    </a:lnTo>
                    <a:lnTo>
                      <a:pt x="4233" y="0"/>
                    </a:lnTo>
                    <a:close/>
                    <a:moveTo>
                      <a:pt x="4271" y="0"/>
                    </a:moveTo>
                    <a:lnTo>
                      <a:pt x="4292" y="0"/>
                    </a:lnTo>
                    <a:lnTo>
                      <a:pt x="4292" y="5"/>
                    </a:lnTo>
                    <a:lnTo>
                      <a:pt x="4271" y="5"/>
                    </a:lnTo>
                    <a:lnTo>
                      <a:pt x="4271" y="0"/>
                    </a:lnTo>
                    <a:close/>
                    <a:moveTo>
                      <a:pt x="4308" y="0"/>
                    </a:moveTo>
                    <a:lnTo>
                      <a:pt x="4330" y="0"/>
                    </a:lnTo>
                    <a:lnTo>
                      <a:pt x="4330" y="5"/>
                    </a:lnTo>
                    <a:lnTo>
                      <a:pt x="4308" y="5"/>
                    </a:lnTo>
                    <a:lnTo>
                      <a:pt x="4308" y="0"/>
                    </a:lnTo>
                    <a:close/>
                    <a:moveTo>
                      <a:pt x="4346" y="0"/>
                    </a:moveTo>
                    <a:lnTo>
                      <a:pt x="4368" y="0"/>
                    </a:lnTo>
                    <a:lnTo>
                      <a:pt x="4368" y="5"/>
                    </a:lnTo>
                    <a:lnTo>
                      <a:pt x="4346" y="5"/>
                    </a:lnTo>
                    <a:lnTo>
                      <a:pt x="4346" y="0"/>
                    </a:lnTo>
                    <a:close/>
                    <a:moveTo>
                      <a:pt x="4384" y="0"/>
                    </a:moveTo>
                    <a:lnTo>
                      <a:pt x="4406" y="0"/>
                    </a:lnTo>
                    <a:lnTo>
                      <a:pt x="4406" y="5"/>
                    </a:lnTo>
                    <a:lnTo>
                      <a:pt x="4384" y="5"/>
                    </a:lnTo>
                    <a:lnTo>
                      <a:pt x="4384" y="0"/>
                    </a:lnTo>
                    <a:close/>
                    <a:moveTo>
                      <a:pt x="4422" y="0"/>
                    </a:moveTo>
                    <a:lnTo>
                      <a:pt x="4443" y="0"/>
                    </a:lnTo>
                    <a:lnTo>
                      <a:pt x="4443" y="5"/>
                    </a:lnTo>
                    <a:lnTo>
                      <a:pt x="4422" y="5"/>
                    </a:lnTo>
                    <a:lnTo>
                      <a:pt x="4422" y="0"/>
                    </a:lnTo>
                    <a:close/>
                    <a:moveTo>
                      <a:pt x="4460" y="0"/>
                    </a:moveTo>
                    <a:lnTo>
                      <a:pt x="4481" y="0"/>
                    </a:lnTo>
                    <a:lnTo>
                      <a:pt x="4481" y="5"/>
                    </a:lnTo>
                    <a:lnTo>
                      <a:pt x="4460" y="5"/>
                    </a:lnTo>
                    <a:lnTo>
                      <a:pt x="4460" y="0"/>
                    </a:lnTo>
                    <a:close/>
                    <a:moveTo>
                      <a:pt x="4497" y="0"/>
                    </a:moveTo>
                    <a:lnTo>
                      <a:pt x="4519" y="0"/>
                    </a:lnTo>
                    <a:lnTo>
                      <a:pt x="4519" y="5"/>
                    </a:lnTo>
                    <a:lnTo>
                      <a:pt x="4497" y="5"/>
                    </a:lnTo>
                    <a:lnTo>
                      <a:pt x="4497" y="0"/>
                    </a:lnTo>
                    <a:close/>
                    <a:moveTo>
                      <a:pt x="4535" y="0"/>
                    </a:moveTo>
                    <a:lnTo>
                      <a:pt x="4557" y="0"/>
                    </a:lnTo>
                    <a:lnTo>
                      <a:pt x="4557" y="5"/>
                    </a:lnTo>
                    <a:lnTo>
                      <a:pt x="4535" y="5"/>
                    </a:lnTo>
                    <a:lnTo>
                      <a:pt x="4535" y="0"/>
                    </a:lnTo>
                    <a:close/>
                    <a:moveTo>
                      <a:pt x="4573" y="0"/>
                    </a:moveTo>
                    <a:lnTo>
                      <a:pt x="4594" y="0"/>
                    </a:lnTo>
                    <a:lnTo>
                      <a:pt x="4594" y="5"/>
                    </a:lnTo>
                    <a:lnTo>
                      <a:pt x="4573" y="5"/>
                    </a:lnTo>
                    <a:lnTo>
                      <a:pt x="4573" y="0"/>
                    </a:lnTo>
                    <a:close/>
                    <a:moveTo>
                      <a:pt x="4611" y="0"/>
                    </a:moveTo>
                    <a:lnTo>
                      <a:pt x="4632" y="0"/>
                    </a:lnTo>
                    <a:lnTo>
                      <a:pt x="4632" y="5"/>
                    </a:lnTo>
                    <a:lnTo>
                      <a:pt x="4611" y="5"/>
                    </a:lnTo>
                    <a:lnTo>
                      <a:pt x="4611" y="0"/>
                    </a:lnTo>
                    <a:close/>
                    <a:moveTo>
                      <a:pt x="4648" y="0"/>
                    </a:moveTo>
                    <a:lnTo>
                      <a:pt x="4670" y="0"/>
                    </a:lnTo>
                    <a:lnTo>
                      <a:pt x="4670" y="5"/>
                    </a:lnTo>
                    <a:lnTo>
                      <a:pt x="4648" y="5"/>
                    </a:lnTo>
                    <a:lnTo>
                      <a:pt x="4648" y="0"/>
                    </a:lnTo>
                    <a:close/>
                    <a:moveTo>
                      <a:pt x="4686" y="0"/>
                    </a:moveTo>
                    <a:lnTo>
                      <a:pt x="4708" y="0"/>
                    </a:lnTo>
                    <a:lnTo>
                      <a:pt x="4708" y="5"/>
                    </a:lnTo>
                    <a:lnTo>
                      <a:pt x="4686" y="5"/>
                    </a:lnTo>
                    <a:lnTo>
                      <a:pt x="4686" y="0"/>
                    </a:lnTo>
                    <a:close/>
                    <a:moveTo>
                      <a:pt x="4724" y="0"/>
                    </a:moveTo>
                    <a:lnTo>
                      <a:pt x="4746" y="0"/>
                    </a:lnTo>
                    <a:lnTo>
                      <a:pt x="4746" y="5"/>
                    </a:lnTo>
                    <a:lnTo>
                      <a:pt x="4724" y="5"/>
                    </a:lnTo>
                    <a:lnTo>
                      <a:pt x="4724" y="0"/>
                    </a:lnTo>
                    <a:close/>
                    <a:moveTo>
                      <a:pt x="4762" y="0"/>
                    </a:moveTo>
                    <a:lnTo>
                      <a:pt x="4767" y="0"/>
                    </a:lnTo>
                    <a:lnTo>
                      <a:pt x="4767" y="5"/>
                    </a:lnTo>
                    <a:lnTo>
                      <a:pt x="4762" y="5"/>
                    </a:ln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10253F"/>
              </a:solidFill>
              <a:ln w="0">
                <a:solidFill>
                  <a:srgbClr val="10253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0" name="Freeform 83"/>
              <p:cNvSpPr>
                <a:spLocks noEditPoints="1"/>
              </p:cNvSpPr>
              <p:nvPr/>
            </p:nvSpPr>
            <p:spPr bwMode="auto">
              <a:xfrm>
                <a:off x="968" y="3445"/>
                <a:ext cx="4767" cy="5"/>
              </a:xfrm>
              <a:custGeom>
                <a:avLst/>
                <a:gdLst>
                  <a:gd name="T0" fmla="*/ 38 w 4767"/>
                  <a:gd name="T1" fmla="*/ 0 h 5"/>
                  <a:gd name="T2" fmla="*/ 114 w 4767"/>
                  <a:gd name="T3" fmla="*/ 0 h 5"/>
                  <a:gd name="T4" fmla="*/ 189 w 4767"/>
                  <a:gd name="T5" fmla="*/ 0 h 5"/>
                  <a:gd name="T6" fmla="*/ 265 w 4767"/>
                  <a:gd name="T7" fmla="*/ 0 h 5"/>
                  <a:gd name="T8" fmla="*/ 341 w 4767"/>
                  <a:gd name="T9" fmla="*/ 0 h 5"/>
                  <a:gd name="T10" fmla="*/ 416 w 4767"/>
                  <a:gd name="T11" fmla="*/ 0 h 5"/>
                  <a:gd name="T12" fmla="*/ 492 w 4767"/>
                  <a:gd name="T13" fmla="*/ 0 h 5"/>
                  <a:gd name="T14" fmla="*/ 567 w 4767"/>
                  <a:gd name="T15" fmla="*/ 0 h 5"/>
                  <a:gd name="T16" fmla="*/ 643 w 4767"/>
                  <a:gd name="T17" fmla="*/ 0 h 5"/>
                  <a:gd name="T18" fmla="*/ 718 w 4767"/>
                  <a:gd name="T19" fmla="*/ 0 h 5"/>
                  <a:gd name="T20" fmla="*/ 794 w 4767"/>
                  <a:gd name="T21" fmla="*/ 0 h 5"/>
                  <a:gd name="T22" fmla="*/ 870 w 4767"/>
                  <a:gd name="T23" fmla="*/ 0 h 5"/>
                  <a:gd name="T24" fmla="*/ 945 w 4767"/>
                  <a:gd name="T25" fmla="*/ 0 h 5"/>
                  <a:gd name="T26" fmla="*/ 1021 w 4767"/>
                  <a:gd name="T27" fmla="*/ 0 h 5"/>
                  <a:gd name="T28" fmla="*/ 1096 w 4767"/>
                  <a:gd name="T29" fmla="*/ 0 h 5"/>
                  <a:gd name="T30" fmla="*/ 1172 w 4767"/>
                  <a:gd name="T31" fmla="*/ 0 h 5"/>
                  <a:gd name="T32" fmla="*/ 1247 w 4767"/>
                  <a:gd name="T33" fmla="*/ 0 h 5"/>
                  <a:gd name="T34" fmla="*/ 1323 w 4767"/>
                  <a:gd name="T35" fmla="*/ 0 h 5"/>
                  <a:gd name="T36" fmla="*/ 1399 w 4767"/>
                  <a:gd name="T37" fmla="*/ 0 h 5"/>
                  <a:gd name="T38" fmla="*/ 1474 w 4767"/>
                  <a:gd name="T39" fmla="*/ 0 h 5"/>
                  <a:gd name="T40" fmla="*/ 1550 w 4767"/>
                  <a:gd name="T41" fmla="*/ 0 h 5"/>
                  <a:gd name="T42" fmla="*/ 1625 w 4767"/>
                  <a:gd name="T43" fmla="*/ 0 h 5"/>
                  <a:gd name="T44" fmla="*/ 1701 w 4767"/>
                  <a:gd name="T45" fmla="*/ 0 h 5"/>
                  <a:gd name="T46" fmla="*/ 1777 w 4767"/>
                  <a:gd name="T47" fmla="*/ 0 h 5"/>
                  <a:gd name="T48" fmla="*/ 1852 w 4767"/>
                  <a:gd name="T49" fmla="*/ 0 h 5"/>
                  <a:gd name="T50" fmla="*/ 1928 w 4767"/>
                  <a:gd name="T51" fmla="*/ 0 h 5"/>
                  <a:gd name="T52" fmla="*/ 2003 w 4767"/>
                  <a:gd name="T53" fmla="*/ 0 h 5"/>
                  <a:gd name="T54" fmla="*/ 2079 w 4767"/>
                  <a:gd name="T55" fmla="*/ 0 h 5"/>
                  <a:gd name="T56" fmla="*/ 2154 w 4767"/>
                  <a:gd name="T57" fmla="*/ 0 h 5"/>
                  <a:gd name="T58" fmla="*/ 2230 w 4767"/>
                  <a:gd name="T59" fmla="*/ 0 h 5"/>
                  <a:gd name="T60" fmla="*/ 2306 w 4767"/>
                  <a:gd name="T61" fmla="*/ 0 h 5"/>
                  <a:gd name="T62" fmla="*/ 2381 w 4767"/>
                  <a:gd name="T63" fmla="*/ 0 h 5"/>
                  <a:gd name="T64" fmla="*/ 2457 w 4767"/>
                  <a:gd name="T65" fmla="*/ 0 h 5"/>
                  <a:gd name="T66" fmla="*/ 2532 w 4767"/>
                  <a:gd name="T67" fmla="*/ 0 h 5"/>
                  <a:gd name="T68" fmla="*/ 2608 w 4767"/>
                  <a:gd name="T69" fmla="*/ 0 h 5"/>
                  <a:gd name="T70" fmla="*/ 2683 w 4767"/>
                  <a:gd name="T71" fmla="*/ 0 h 5"/>
                  <a:gd name="T72" fmla="*/ 2759 w 4767"/>
                  <a:gd name="T73" fmla="*/ 0 h 5"/>
                  <a:gd name="T74" fmla="*/ 2835 w 4767"/>
                  <a:gd name="T75" fmla="*/ 0 h 5"/>
                  <a:gd name="T76" fmla="*/ 2910 w 4767"/>
                  <a:gd name="T77" fmla="*/ 0 h 5"/>
                  <a:gd name="T78" fmla="*/ 2986 w 4767"/>
                  <a:gd name="T79" fmla="*/ 0 h 5"/>
                  <a:gd name="T80" fmla="*/ 3061 w 4767"/>
                  <a:gd name="T81" fmla="*/ 0 h 5"/>
                  <a:gd name="T82" fmla="*/ 3137 w 4767"/>
                  <a:gd name="T83" fmla="*/ 0 h 5"/>
                  <a:gd name="T84" fmla="*/ 3212 w 4767"/>
                  <a:gd name="T85" fmla="*/ 0 h 5"/>
                  <a:gd name="T86" fmla="*/ 3288 w 4767"/>
                  <a:gd name="T87" fmla="*/ 0 h 5"/>
                  <a:gd name="T88" fmla="*/ 3364 w 4767"/>
                  <a:gd name="T89" fmla="*/ 0 h 5"/>
                  <a:gd name="T90" fmla="*/ 3439 w 4767"/>
                  <a:gd name="T91" fmla="*/ 0 h 5"/>
                  <a:gd name="T92" fmla="*/ 3515 w 4767"/>
                  <a:gd name="T93" fmla="*/ 0 h 5"/>
                  <a:gd name="T94" fmla="*/ 3590 w 4767"/>
                  <a:gd name="T95" fmla="*/ 0 h 5"/>
                  <a:gd name="T96" fmla="*/ 3666 w 4767"/>
                  <a:gd name="T97" fmla="*/ 0 h 5"/>
                  <a:gd name="T98" fmla="*/ 3742 w 4767"/>
                  <a:gd name="T99" fmla="*/ 0 h 5"/>
                  <a:gd name="T100" fmla="*/ 3817 w 4767"/>
                  <a:gd name="T101" fmla="*/ 0 h 5"/>
                  <a:gd name="T102" fmla="*/ 3893 w 4767"/>
                  <a:gd name="T103" fmla="*/ 0 h 5"/>
                  <a:gd name="T104" fmla="*/ 3968 w 4767"/>
                  <a:gd name="T105" fmla="*/ 0 h 5"/>
                  <a:gd name="T106" fmla="*/ 4044 w 4767"/>
                  <a:gd name="T107" fmla="*/ 0 h 5"/>
                  <a:gd name="T108" fmla="*/ 4119 w 4767"/>
                  <a:gd name="T109" fmla="*/ 0 h 5"/>
                  <a:gd name="T110" fmla="*/ 4195 w 4767"/>
                  <a:gd name="T111" fmla="*/ 0 h 5"/>
                  <a:gd name="T112" fmla="*/ 4271 w 4767"/>
                  <a:gd name="T113" fmla="*/ 0 h 5"/>
                  <a:gd name="T114" fmla="*/ 4346 w 4767"/>
                  <a:gd name="T115" fmla="*/ 0 h 5"/>
                  <a:gd name="T116" fmla="*/ 4422 w 4767"/>
                  <a:gd name="T117" fmla="*/ 0 h 5"/>
                  <a:gd name="T118" fmla="*/ 4497 w 4767"/>
                  <a:gd name="T119" fmla="*/ 0 h 5"/>
                  <a:gd name="T120" fmla="*/ 4573 w 4767"/>
                  <a:gd name="T121" fmla="*/ 0 h 5"/>
                  <a:gd name="T122" fmla="*/ 4648 w 4767"/>
                  <a:gd name="T123" fmla="*/ 0 h 5"/>
                  <a:gd name="T124" fmla="*/ 4724 w 4767"/>
                  <a:gd name="T12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767" h="5">
                    <a:moveTo>
                      <a:pt x="0" y="0"/>
                    </a:moveTo>
                    <a:lnTo>
                      <a:pt x="22" y="0"/>
                    </a:lnTo>
                    <a:lnTo>
                      <a:pt x="22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  <a:moveTo>
                      <a:pt x="38" y="0"/>
                    </a:moveTo>
                    <a:lnTo>
                      <a:pt x="60" y="0"/>
                    </a:lnTo>
                    <a:lnTo>
                      <a:pt x="60" y="5"/>
                    </a:lnTo>
                    <a:lnTo>
                      <a:pt x="38" y="5"/>
                    </a:lnTo>
                    <a:lnTo>
                      <a:pt x="38" y="0"/>
                    </a:lnTo>
                    <a:close/>
                    <a:moveTo>
                      <a:pt x="76" y="0"/>
                    </a:moveTo>
                    <a:lnTo>
                      <a:pt x="98" y="0"/>
                    </a:lnTo>
                    <a:lnTo>
                      <a:pt x="98" y="5"/>
                    </a:lnTo>
                    <a:lnTo>
                      <a:pt x="76" y="5"/>
                    </a:lnTo>
                    <a:lnTo>
                      <a:pt x="76" y="0"/>
                    </a:lnTo>
                    <a:close/>
                    <a:moveTo>
                      <a:pt x="114" y="0"/>
                    </a:moveTo>
                    <a:lnTo>
                      <a:pt x="135" y="0"/>
                    </a:lnTo>
                    <a:lnTo>
                      <a:pt x="135" y="5"/>
                    </a:lnTo>
                    <a:lnTo>
                      <a:pt x="114" y="5"/>
                    </a:lnTo>
                    <a:lnTo>
                      <a:pt x="114" y="0"/>
                    </a:lnTo>
                    <a:close/>
                    <a:moveTo>
                      <a:pt x="152" y="0"/>
                    </a:moveTo>
                    <a:lnTo>
                      <a:pt x="173" y="0"/>
                    </a:lnTo>
                    <a:lnTo>
                      <a:pt x="173" y="5"/>
                    </a:lnTo>
                    <a:lnTo>
                      <a:pt x="152" y="5"/>
                    </a:lnTo>
                    <a:lnTo>
                      <a:pt x="152" y="0"/>
                    </a:lnTo>
                    <a:close/>
                    <a:moveTo>
                      <a:pt x="189" y="0"/>
                    </a:moveTo>
                    <a:lnTo>
                      <a:pt x="211" y="0"/>
                    </a:lnTo>
                    <a:lnTo>
                      <a:pt x="211" y="5"/>
                    </a:lnTo>
                    <a:lnTo>
                      <a:pt x="189" y="5"/>
                    </a:lnTo>
                    <a:lnTo>
                      <a:pt x="189" y="0"/>
                    </a:lnTo>
                    <a:close/>
                    <a:moveTo>
                      <a:pt x="227" y="0"/>
                    </a:moveTo>
                    <a:lnTo>
                      <a:pt x="249" y="0"/>
                    </a:lnTo>
                    <a:lnTo>
                      <a:pt x="249" y="5"/>
                    </a:lnTo>
                    <a:lnTo>
                      <a:pt x="227" y="5"/>
                    </a:lnTo>
                    <a:lnTo>
                      <a:pt x="227" y="0"/>
                    </a:lnTo>
                    <a:close/>
                    <a:moveTo>
                      <a:pt x="265" y="0"/>
                    </a:moveTo>
                    <a:lnTo>
                      <a:pt x="287" y="0"/>
                    </a:lnTo>
                    <a:lnTo>
                      <a:pt x="287" y="5"/>
                    </a:lnTo>
                    <a:lnTo>
                      <a:pt x="265" y="5"/>
                    </a:lnTo>
                    <a:lnTo>
                      <a:pt x="265" y="0"/>
                    </a:lnTo>
                    <a:close/>
                    <a:moveTo>
                      <a:pt x="303" y="0"/>
                    </a:moveTo>
                    <a:lnTo>
                      <a:pt x="324" y="0"/>
                    </a:lnTo>
                    <a:lnTo>
                      <a:pt x="324" y="5"/>
                    </a:lnTo>
                    <a:lnTo>
                      <a:pt x="303" y="5"/>
                    </a:lnTo>
                    <a:lnTo>
                      <a:pt x="303" y="0"/>
                    </a:lnTo>
                    <a:close/>
                    <a:moveTo>
                      <a:pt x="341" y="0"/>
                    </a:moveTo>
                    <a:lnTo>
                      <a:pt x="362" y="0"/>
                    </a:lnTo>
                    <a:lnTo>
                      <a:pt x="362" y="5"/>
                    </a:lnTo>
                    <a:lnTo>
                      <a:pt x="341" y="5"/>
                    </a:lnTo>
                    <a:lnTo>
                      <a:pt x="341" y="0"/>
                    </a:lnTo>
                    <a:close/>
                    <a:moveTo>
                      <a:pt x="378" y="0"/>
                    </a:moveTo>
                    <a:lnTo>
                      <a:pt x="400" y="0"/>
                    </a:lnTo>
                    <a:lnTo>
                      <a:pt x="400" y="5"/>
                    </a:lnTo>
                    <a:lnTo>
                      <a:pt x="378" y="5"/>
                    </a:lnTo>
                    <a:lnTo>
                      <a:pt x="378" y="0"/>
                    </a:lnTo>
                    <a:close/>
                    <a:moveTo>
                      <a:pt x="416" y="0"/>
                    </a:moveTo>
                    <a:lnTo>
                      <a:pt x="438" y="0"/>
                    </a:lnTo>
                    <a:lnTo>
                      <a:pt x="438" y="5"/>
                    </a:lnTo>
                    <a:lnTo>
                      <a:pt x="416" y="5"/>
                    </a:lnTo>
                    <a:lnTo>
                      <a:pt x="416" y="0"/>
                    </a:lnTo>
                    <a:close/>
                    <a:moveTo>
                      <a:pt x="454" y="0"/>
                    </a:moveTo>
                    <a:lnTo>
                      <a:pt x="475" y="0"/>
                    </a:lnTo>
                    <a:lnTo>
                      <a:pt x="475" y="5"/>
                    </a:lnTo>
                    <a:lnTo>
                      <a:pt x="454" y="5"/>
                    </a:lnTo>
                    <a:lnTo>
                      <a:pt x="454" y="0"/>
                    </a:lnTo>
                    <a:close/>
                    <a:moveTo>
                      <a:pt x="492" y="0"/>
                    </a:moveTo>
                    <a:lnTo>
                      <a:pt x="513" y="0"/>
                    </a:lnTo>
                    <a:lnTo>
                      <a:pt x="513" y="5"/>
                    </a:lnTo>
                    <a:lnTo>
                      <a:pt x="492" y="5"/>
                    </a:lnTo>
                    <a:lnTo>
                      <a:pt x="492" y="0"/>
                    </a:lnTo>
                    <a:close/>
                    <a:moveTo>
                      <a:pt x="529" y="0"/>
                    </a:moveTo>
                    <a:lnTo>
                      <a:pt x="551" y="0"/>
                    </a:lnTo>
                    <a:lnTo>
                      <a:pt x="551" y="5"/>
                    </a:lnTo>
                    <a:lnTo>
                      <a:pt x="529" y="5"/>
                    </a:lnTo>
                    <a:lnTo>
                      <a:pt x="529" y="0"/>
                    </a:lnTo>
                    <a:close/>
                    <a:moveTo>
                      <a:pt x="567" y="0"/>
                    </a:moveTo>
                    <a:lnTo>
                      <a:pt x="589" y="0"/>
                    </a:lnTo>
                    <a:lnTo>
                      <a:pt x="589" y="5"/>
                    </a:lnTo>
                    <a:lnTo>
                      <a:pt x="567" y="5"/>
                    </a:lnTo>
                    <a:lnTo>
                      <a:pt x="567" y="0"/>
                    </a:lnTo>
                    <a:close/>
                    <a:moveTo>
                      <a:pt x="605" y="0"/>
                    </a:moveTo>
                    <a:lnTo>
                      <a:pt x="627" y="0"/>
                    </a:lnTo>
                    <a:lnTo>
                      <a:pt x="627" y="5"/>
                    </a:lnTo>
                    <a:lnTo>
                      <a:pt x="605" y="5"/>
                    </a:lnTo>
                    <a:lnTo>
                      <a:pt x="605" y="0"/>
                    </a:lnTo>
                    <a:close/>
                    <a:moveTo>
                      <a:pt x="643" y="0"/>
                    </a:moveTo>
                    <a:lnTo>
                      <a:pt x="664" y="0"/>
                    </a:lnTo>
                    <a:lnTo>
                      <a:pt x="664" y="5"/>
                    </a:lnTo>
                    <a:lnTo>
                      <a:pt x="643" y="5"/>
                    </a:lnTo>
                    <a:lnTo>
                      <a:pt x="643" y="0"/>
                    </a:lnTo>
                    <a:close/>
                    <a:moveTo>
                      <a:pt x="681" y="0"/>
                    </a:moveTo>
                    <a:lnTo>
                      <a:pt x="702" y="0"/>
                    </a:lnTo>
                    <a:lnTo>
                      <a:pt x="702" y="5"/>
                    </a:lnTo>
                    <a:lnTo>
                      <a:pt x="681" y="5"/>
                    </a:lnTo>
                    <a:lnTo>
                      <a:pt x="681" y="0"/>
                    </a:lnTo>
                    <a:close/>
                    <a:moveTo>
                      <a:pt x="718" y="0"/>
                    </a:moveTo>
                    <a:lnTo>
                      <a:pt x="740" y="0"/>
                    </a:lnTo>
                    <a:lnTo>
                      <a:pt x="740" y="5"/>
                    </a:lnTo>
                    <a:lnTo>
                      <a:pt x="718" y="5"/>
                    </a:lnTo>
                    <a:lnTo>
                      <a:pt x="718" y="0"/>
                    </a:lnTo>
                    <a:close/>
                    <a:moveTo>
                      <a:pt x="756" y="0"/>
                    </a:moveTo>
                    <a:lnTo>
                      <a:pt x="778" y="0"/>
                    </a:lnTo>
                    <a:lnTo>
                      <a:pt x="778" y="5"/>
                    </a:lnTo>
                    <a:lnTo>
                      <a:pt x="756" y="5"/>
                    </a:lnTo>
                    <a:lnTo>
                      <a:pt x="756" y="0"/>
                    </a:lnTo>
                    <a:close/>
                    <a:moveTo>
                      <a:pt x="794" y="0"/>
                    </a:moveTo>
                    <a:lnTo>
                      <a:pt x="816" y="0"/>
                    </a:lnTo>
                    <a:lnTo>
                      <a:pt x="816" y="5"/>
                    </a:lnTo>
                    <a:lnTo>
                      <a:pt x="794" y="5"/>
                    </a:lnTo>
                    <a:lnTo>
                      <a:pt x="794" y="0"/>
                    </a:lnTo>
                    <a:close/>
                    <a:moveTo>
                      <a:pt x="832" y="0"/>
                    </a:moveTo>
                    <a:lnTo>
                      <a:pt x="853" y="0"/>
                    </a:lnTo>
                    <a:lnTo>
                      <a:pt x="853" y="5"/>
                    </a:lnTo>
                    <a:lnTo>
                      <a:pt x="832" y="5"/>
                    </a:lnTo>
                    <a:lnTo>
                      <a:pt x="832" y="0"/>
                    </a:lnTo>
                    <a:close/>
                    <a:moveTo>
                      <a:pt x="870" y="0"/>
                    </a:moveTo>
                    <a:lnTo>
                      <a:pt x="891" y="0"/>
                    </a:lnTo>
                    <a:lnTo>
                      <a:pt x="891" y="5"/>
                    </a:lnTo>
                    <a:lnTo>
                      <a:pt x="870" y="5"/>
                    </a:lnTo>
                    <a:lnTo>
                      <a:pt x="870" y="0"/>
                    </a:lnTo>
                    <a:close/>
                    <a:moveTo>
                      <a:pt x="907" y="0"/>
                    </a:moveTo>
                    <a:lnTo>
                      <a:pt x="929" y="0"/>
                    </a:lnTo>
                    <a:lnTo>
                      <a:pt x="929" y="5"/>
                    </a:lnTo>
                    <a:lnTo>
                      <a:pt x="907" y="5"/>
                    </a:lnTo>
                    <a:lnTo>
                      <a:pt x="907" y="0"/>
                    </a:lnTo>
                    <a:close/>
                    <a:moveTo>
                      <a:pt x="945" y="0"/>
                    </a:moveTo>
                    <a:lnTo>
                      <a:pt x="967" y="0"/>
                    </a:lnTo>
                    <a:lnTo>
                      <a:pt x="967" y="5"/>
                    </a:lnTo>
                    <a:lnTo>
                      <a:pt x="945" y="5"/>
                    </a:lnTo>
                    <a:lnTo>
                      <a:pt x="945" y="0"/>
                    </a:lnTo>
                    <a:close/>
                    <a:moveTo>
                      <a:pt x="983" y="0"/>
                    </a:moveTo>
                    <a:lnTo>
                      <a:pt x="1005" y="0"/>
                    </a:lnTo>
                    <a:lnTo>
                      <a:pt x="1005" y="5"/>
                    </a:lnTo>
                    <a:lnTo>
                      <a:pt x="983" y="5"/>
                    </a:lnTo>
                    <a:lnTo>
                      <a:pt x="983" y="0"/>
                    </a:lnTo>
                    <a:close/>
                    <a:moveTo>
                      <a:pt x="1021" y="0"/>
                    </a:moveTo>
                    <a:lnTo>
                      <a:pt x="1042" y="0"/>
                    </a:lnTo>
                    <a:lnTo>
                      <a:pt x="1042" y="5"/>
                    </a:lnTo>
                    <a:lnTo>
                      <a:pt x="1021" y="5"/>
                    </a:lnTo>
                    <a:lnTo>
                      <a:pt x="1021" y="0"/>
                    </a:lnTo>
                    <a:close/>
                    <a:moveTo>
                      <a:pt x="1059" y="0"/>
                    </a:moveTo>
                    <a:lnTo>
                      <a:pt x="1080" y="0"/>
                    </a:lnTo>
                    <a:lnTo>
                      <a:pt x="1080" y="5"/>
                    </a:lnTo>
                    <a:lnTo>
                      <a:pt x="1059" y="5"/>
                    </a:lnTo>
                    <a:lnTo>
                      <a:pt x="1059" y="0"/>
                    </a:lnTo>
                    <a:close/>
                    <a:moveTo>
                      <a:pt x="1096" y="0"/>
                    </a:moveTo>
                    <a:lnTo>
                      <a:pt x="1118" y="0"/>
                    </a:lnTo>
                    <a:lnTo>
                      <a:pt x="1118" y="5"/>
                    </a:lnTo>
                    <a:lnTo>
                      <a:pt x="1096" y="5"/>
                    </a:lnTo>
                    <a:lnTo>
                      <a:pt x="1096" y="0"/>
                    </a:lnTo>
                    <a:close/>
                    <a:moveTo>
                      <a:pt x="1134" y="0"/>
                    </a:moveTo>
                    <a:lnTo>
                      <a:pt x="1156" y="0"/>
                    </a:lnTo>
                    <a:lnTo>
                      <a:pt x="1156" y="5"/>
                    </a:lnTo>
                    <a:lnTo>
                      <a:pt x="1134" y="5"/>
                    </a:lnTo>
                    <a:lnTo>
                      <a:pt x="1134" y="0"/>
                    </a:lnTo>
                    <a:close/>
                    <a:moveTo>
                      <a:pt x="1172" y="0"/>
                    </a:moveTo>
                    <a:lnTo>
                      <a:pt x="1193" y="0"/>
                    </a:lnTo>
                    <a:lnTo>
                      <a:pt x="1193" y="5"/>
                    </a:lnTo>
                    <a:lnTo>
                      <a:pt x="1172" y="5"/>
                    </a:lnTo>
                    <a:lnTo>
                      <a:pt x="1172" y="0"/>
                    </a:lnTo>
                    <a:close/>
                    <a:moveTo>
                      <a:pt x="1210" y="0"/>
                    </a:moveTo>
                    <a:lnTo>
                      <a:pt x="1231" y="0"/>
                    </a:lnTo>
                    <a:lnTo>
                      <a:pt x="1231" y="5"/>
                    </a:lnTo>
                    <a:lnTo>
                      <a:pt x="1210" y="5"/>
                    </a:lnTo>
                    <a:lnTo>
                      <a:pt x="1210" y="0"/>
                    </a:lnTo>
                    <a:close/>
                    <a:moveTo>
                      <a:pt x="1247" y="0"/>
                    </a:moveTo>
                    <a:lnTo>
                      <a:pt x="1269" y="0"/>
                    </a:lnTo>
                    <a:lnTo>
                      <a:pt x="1269" y="5"/>
                    </a:lnTo>
                    <a:lnTo>
                      <a:pt x="1247" y="5"/>
                    </a:lnTo>
                    <a:lnTo>
                      <a:pt x="1247" y="0"/>
                    </a:lnTo>
                    <a:close/>
                    <a:moveTo>
                      <a:pt x="1285" y="0"/>
                    </a:moveTo>
                    <a:lnTo>
                      <a:pt x="1307" y="0"/>
                    </a:lnTo>
                    <a:lnTo>
                      <a:pt x="1307" y="5"/>
                    </a:lnTo>
                    <a:lnTo>
                      <a:pt x="1285" y="5"/>
                    </a:lnTo>
                    <a:lnTo>
                      <a:pt x="1285" y="0"/>
                    </a:lnTo>
                    <a:close/>
                    <a:moveTo>
                      <a:pt x="1323" y="0"/>
                    </a:moveTo>
                    <a:lnTo>
                      <a:pt x="1345" y="0"/>
                    </a:lnTo>
                    <a:lnTo>
                      <a:pt x="1345" y="5"/>
                    </a:lnTo>
                    <a:lnTo>
                      <a:pt x="1323" y="5"/>
                    </a:lnTo>
                    <a:lnTo>
                      <a:pt x="1323" y="0"/>
                    </a:lnTo>
                    <a:close/>
                    <a:moveTo>
                      <a:pt x="1361" y="0"/>
                    </a:moveTo>
                    <a:lnTo>
                      <a:pt x="1382" y="0"/>
                    </a:lnTo>
                    <a:lnTo>
                      <a:pt x="1382" y="5"/>
                    </a:lnTo>
                    <a:lnTo>
                      <a:pt x="1361" y="5"/>
                    </a:lnTo>
                    <a:lnTo>
                      <a:pt x="1361" y="0"/>
                    </a:lnTo>
                    <a:close/>
                    <a:moveTo>
                      <a:pt x="1399" y="0"/>
                    </a:moveTo>
                    <a:lnTo>
                      <a:pt x="1420" y="0"/>
                    </a:lnTo>
                    <a:lnTo>
                      <a:pt x="1420" y="5"/>
                    </a:lnTo>
                    <a:lnTo>
                      <a:pt x="1399" y="5"/>
                    </a:lnTo>
                    <a:lnTo>
                      <a:pt x="1399" y="0"/>
                    </a:lnTo>
                    <a:close/>
                    <a:moveTo>
                      <a:pt x="1436" y="0"/>
                    </a:moveTo>
                    <a:lnTo>
                      <a:pt x="1458" y="0"/>
                    </a:lnTo>
                    <a:lnTo>
                      <a:pt x="1458" y="5"/>
                    </a:lnTo>
                    <a:lnTo>
                      <a:pt x="1436" y="5"/>
                    </a:lnTo>
                    <a:lnTo>
                      <a:pt x="1436" y="0"/>
                    </a:lnTo>
                    <a:close/>
                    <a:moveTo>
                      <a:pt x="1474" y="0"/>
                    </a:moveTo>
                    <a:lnTo>
                      <a:pt x="1496" y="0"/>
                    </a:lnTo>
                    <a:lnTo>
                      <a:pt x="1496" y="5"/>
                    </a:lnTo>
                    <a:lnTo>
                      <a:pt x="1474" y="5"/>
                    </a:lnTo>
                    <a:lnTo>
                      <a:pt x="1474" y="0"/>
                    </a:lnTo>
                    <a:close/>
                    <a:moveTo>
                      <a:pt x="1512" y="0"/>
                    </a:moveTo>
                    <a:lnTo>
                      <a:pt x="1534" y="0"/>
                    </a:lnTo>
                    <a:lnTo>
                      <a:pt x="1534" y="5"/>
                    </a:lnTo>
                    <a:lnTo>
                      <a:pt x="1512" y="5"/>
                    </a:lnTo>
                    <a:lnTo>
                      <a:pt x="1512" y="0"/>
                    </a:lnTo>
                    <a:close/>
                    <a:moveTo>
                      <a:pt x="1550" y="0"/>
                    </a:moveTo>
                    <a:lnTo>
                      <a:pt x="1571" y="0"/>
                    </a:lnTo>
                    <a:lnTo>
                      <a:pt x="1571" y="5"/>
                    </a:lnTo>
                    <a:lnTo>
                      <a:pt x="1550" y="5"/>
                    </a:lnTo>
                    <a:lnTo>
                      <a:pt x="1550" y="0"/>
                    </a:lnTo>
                    <a:close/>
                    <a:moveTo>
                      <a:pt x="1588" y="0"/>
                    </a:moveTo>
                    <a:lnTo>
                      <a:pt x="1609" y="0"/>
                    </a:lnTo>
                    <a:lnTo>
                      <a:pt x="1609" y="5"/>
                    </a:lnTo>
                    <a:lnTo>
                      <a:pt x="1588" y="5"/>
                    </a:lnTo>
                    <a:lnTo>
                      <a:pt x="1588" y="0"/>
                    </a:lnTo>
                    <a:close/>
                    <a:moveTo>
                      <a:pt x="1625" y="0"/>
                    </a:moveTo>
                    <a:lnTo>
                      <a:pt x="1647" y="0"/>
                    </a:lnTo>
                    <a:lnTo>
                      <a:pt x="1647" y="5"/>
                    </a:lnTo>
                    <a:lnTo>
                      <a:pt x="1625" y="5"/>
                    </a:lnTo>
                    <a:lnTo>
                      <a:pt x="1625" y="0"/>
                    </a:lnTo>
                    <a:close/>
                    <a:moveTo>
                      <a:pt x="1663" y="0"/>
                    </a:moveTo>
                    <a:lnTo>
                      <a:pt x="1685" y="0"/>
                    </a:lnTo>
                    <a:lnTo>
                      <a:pt x="1685" y="5"/>
                    </a:lnTo>
                    <a:lnTo>
                      <a:pt x="1663" y="5"/>
                    </a:lnTo>
                    <a:lnTo>
                      <a:pt x="1663" y="0"/>
                    </a:lnTo>
                    <a:close/>
                    <a:moveTo>
                      <a:pt x="1701" y="0"/>
                    </a:moveTo>
                    <a:lnTo>
                      <a:pt x="1723" y="0"/>
                    </a:lnTo>
                    <a:lnTo>
                      <a:pt x="1723" y="5"/>
                    </a:lnTo>
                    <a:lnTo>
                      <a:pt x="1701" y="5"/>
                    </a:lnTo>
                    <a:lnTo>
                      <a:pt x="1701" y="0"/>
                    </a:lnTo>
                    <a:close/>
                    <a:moveTo>
                      <a:pt x="1739" y="0"/>
                    </a:moveTo>
                    <a:lnTo>
                      <a:pt x="1760" y="0"/>
                    </a:lnTo>
                    <a:lnTo>
                      <a:pt x="1760" y="5"/>
                    </a:lnTo>
                    <a:lnTo>
                      <a:pt x="1739" y="5"/>
                    </a:lnTo>
                    <a:lnTo>
                      <a:pt x="1739" y="0"/>
                    </a:lnTo>
                    <a:close/>
                    <a:moveTo>
                      <a:pt x="1777" y="0"/>
                    </a:moveTo>
                    <a:lnTo>
                      <a:pt x="1798" y="0"/>
                    </a:lnTo>
                    <a:lnTo>
                      <a:pt x="1798" y="5"/>
                    </a:lnTo>
                    <a:lnTo>
                      <a:pt x="1777" y="5"/>
                    </a:lnTo>
                    <a:lnTo>
                      <a:pt x="1777" y="0"/>
                    </a:lnTo>
                    <a:close/>
                    <a:moveTo>
                      <a:pt x="1814" y="0"/>
                    </a:moveTo>
                    <a:lnTo>
                      <a:pt x="1836" y="0"/>
                    </a:lnTo>
                    <a:lnTo>
                      <a:pt x="1836" y="5"/>
                    </a:lnTo>
                    <a:lnTo>
                      <a:pt x="1814" y="5"/>
                    </a:lnTo>
                    <a:lnTo>
                      <a:pt x="1814" y="0"/>
                    </a:lnTo>
                    <a:close/>
                    <a:moveTo>
                      <a:pt x="1852" y="0"/>
                    </a:moveTo>
                    <a:lnTo>
                      <a:pt x="1874" y="0"/>
                    </a:lnTo>
                    <a:lnTo>
                      <a:pt x="1874" y="5"/>
                    </a:lnTo>
                    <a:lnTo>
                      <a:pt x="1852" y="5"/>
                    </a:lnTo>
                    <a:lnTo>
                      <a:pt x="1852" y="0"/>
                    </a:lnTo>
                    <a:close/>
                    <a:moveTo>
                      <a:pt x="1890" y="0"/>
                    </a:moveTo>
                    <a:lnTo>
                      <a:pt x="1911" y="0"/>
                    </a:lnTo>
                    <a:lnTo>
                      <a:pt x="1911" y="5"/>
                    </a:lnTo>
                    <a:lnTo>
                      <a:pt x="1890" y="5"/>
                    </a:lnTo>
                    <a:lnTo>
                      <a:pt x="1890" y="0"/>
                    </a:lnTo>
                    <a:close/>
                    <a:moveTo>
                      <a:pt x="1928" y="0"/>
                    </a:moveTo>
                    <a:lnTo>
                      <a:pt x="1949" y="0"/>
                    </a:lnTo>
                    <a:lnTo>
                      <a:pt x="1949" y="5"/>
                    </a:lnTo>
                    <a:lnTo>
                      <a:pt x="1928" y="5"/>
                    </a:lnTo>
                    <a:lnTo>
                      <a:pt x="1928" y="0"/>
                    </a:lnTo>
                    <a:close/>
                    <a:moveTo>
                      <a:pt x="1965" y="0"/>
                    </a:moveTo>
                    <a:lnTo>
                      <a:pt x="1987" y="0"/>
                    </a:lnTo>
                    <a:lnTo>
                      <a:pt x="1987" y="5"/>
                    </a:lnTo>
                    <a:lnTo>
                      <a:pt x="1965" y="5"/>
                    </a:lnTo>
                    <a:lnTo>
                      <a:pt x="1965" y="0"/>
                    </a:lnTo>
                    <a:close/>
                    <a:moveTo>
                      <a:pt x="2003" y="0"/>
                    </a:moveTo>
                    <a:lnTo>
                      <a:pt x="2025" y="0"/>
                    </a:lnTo>
                    <a:lnTo>
                      <a:pt x="2025" y="5"/>
                    </a:lnTo>
                    <a:lnTo>
                      <a:pt x="2003" y="5"/>
                    </a:lnTo>
                    <a:lnTo>
                      <a:pt x="2003" y="0"/>
                    </a:lnTo>
                    <a:close/>
                    <a:moveTo>
                      <a:pt x="2041" y="0"/>
                    </a:moveTo>
                    <a:lnTo>
                      <a:pt x="2063" y="0"/>
                    </a:lnTo>
                    <a:lnTo>
                      <a:pt x="2063" y="5"/>
                    </a:lnTo>
                    <a:lnTo>
                      <a:pt x="2041" y="5"/>
                    </a:lnTo>
                    <a:lnTo>
                      <a:pt x="2041" y="0"/>
                    </a:lnTo>
                    <a:close/>
                    <a:moveTo>
                      <a:pt x="2079" y="0"/>
                    </a:moveTo>
                    <a:lnTo>
                      <a:pt x="2100" y="0"/>
                    </a:lnTo>
                    <a:lnTo>
                      <a:pt x="2100" y="5"/>
                    </a:lnTo>
                    <a:lnTo>
                      <a:pt x="2079" y="5"/>
                    </a:lnTo>
                    <a:lnTo>
                      <a:pt x="2079" y="0"/>
                    </a:lnTo>
                    <a:close/>
                    <a:moveTo>
                      <a:pt x="2117" y="0"/>
                    </a:moveTo>
                    <a:lnTo>
                      <a:pt x="2138" y="0"/>
                    </a:lnTo>
                    <a:lnTo>
                      <a:pt x="2138" y="5"/>
                    </a:lnTo>
                    <a:lnTo>
                      <a:pt x="2117" y="5"/>
                    </a:lnTo>
                    <a:lnTo>
                      <a:pt x="2117" y="0"/>
                    </a:lnTo>
                    <a:close/>
                    <a:moveTo>
                      <a:pt x="2154" y="0"/>
                    </a:moveTo>
                    <a:lnTo>
                      <a:pt x="2176" y="0"/>
                    </a:lnTo>
                    <a:lnTo>
                      <a:pt x="2176" y="5"/>
                    </a:lnTo>
                    <a:lnTo>
                      <a:pt x="2154" y="5"/>
                    </a:lnTo>
                    <a:lnTo>
                      <a:pt x="2154" y="0"/>
                    </a:lnTo>
                    <a:close/>
                    <a:moveTo>
                      <a:pt x="2192" y="0"/>
                    </a:moveTo>
                    <a:lnTo>
                      <a:pt x="2214" y="0"/>
                    </a:lnTo>
                    <a:lnTo>
                      <a:pt x="2214" y="5"/>
                    </a:lnTo>
                    <a:lnTo>
                      <a:pt x="2192" y="5"/>
                    </a:lnTo>
                    <a:lnTo>
                      <a:pt x="2192" y="0"/>
                    </a:lnTo>
                    <a:close/>
                    <a:moveTo>
                      <a:pt x="2230" y="0"/>
                    </a:moveTo>
                    <a:lnTo>
                      <a:pt x="2252" y="0"/>
                    </a:lnTo>
                    <a:lnTo>
                      <a:pt x="2252" y="5"/>
                    </a:lnTo>
                    <a:lnTo>
                      <a:pt x="2230" y="5"/>
                    </a:lnTo>
                    <a:lnTo>
                      <a:pt x="2230" y="0"/>
                    </a:lnTo>
                    <a:close/>
                    <a:moveTo>
                      <a:pt x="2268" y="0"/>
                    </a:moveTo>
                    <a:lnTo>
                      <a:pt x="2289" y="0"/>
                    </a:lnTo>
                    <a:lnTo>
                      <a:pt x="2289" y="5"/>
                    </a:lnTo>
                    <a:lnTo>
                      <a:pt x="2268" y="5"/>
                    </a:lnTo>
                    <a:lnTo>
                      <a:pt x="2268" y="0"/>
                    </a:lnTo>
                    <a:close/>
                    <a:moveTo>
                      <a:pt x="2306" y="0"/>
                    </a:moveTo>
                    <a:lnTo>
                      <a:pt x="2327" y="0"/>
                    </a:lnTo>
                    <a:lnTo>
                      <a:pt x="2327" y="5"/>
                    </a:lnTo>
                    <a:lnTo>
                      <a:pt x="2306" y="5"/>
                    </a:lnTo>
                    <a:lnTo>
                      <a:pt x="2306" y="0"/>
                    </a:lnTo>
                    <a:close/>
                    <a:moveTo>
                      <a:pt x="2343" y="0"/>
                    </a:moveTo>
                    <a:lnTo>
                      <a:pt x="2365" y="0"/>
                    </a:lnTo>
                    <a:lnTo>
                      <a:pt x="2365" y="5"/>
                    </a:lnTo>
                    <a:lnTo>
                      <a:pt x="2343" y="5"/>
                    </a:lnTo>
                    <a:lnTo>
                      <a:pt x="2343" y="0"/>
                    </a:lnTo>
                    <a:close/>
                    <a:moveTo>
                      <a:pt x="2381" y="0"/>
                    </a:moveTo>
                    <a:lnTo>
                      <a:pt x="2403" y="0"/>
                    </a:lnTo>
                    <a:lnTo>
                      <a:pt x="2403" y="5"/>
                    </a:lnTo>
                    <a:lnTo>
                      <a:pt x="2381" y="5"/>
                    </a:lnTo>
                    <a:lnTo>
                      <a:pt x="2381" y="0"/>
                    </a:lnTo>
                    <a:close/>
                    <a:moveTo>
                      <a:pt x="2419" y="0"/>
                    </a:moveTo>
                    <a:lnTo>
                      <a:pt x="2441" y="0"/>
                    </a:lnTo>
                    <a:lnTo>
                      <a:pt x="2441" y="5"/>
                    </a:lnTo>
                    <a:lnTo>
                      <a:pt x="2419" y="5"/>
                    </a:lnTo>
                    <a:lnTo>
                      <a:pt x="2419" y="0"/>
                    </a:lnTo>
                    <a:close/>
                    <a:moveTo>
                      <a:pt x="2457" y="0"/>
                    </a:moveTo>
                    <a:lnTo>
                      <a:pt x="2478" y="0"/>
                    </a:lnTo>
                    <a:lnTo>
                      <a:pt x="2478" y="5"/>
                    </a:lnTo>
                    <a:lnTo>
                      <a:pt x="2457" y="5"/>
                    </a:lnTo>
                    <a:lnTo>
                      <a:pt x="2457" y="0"/>
                    </a:lnTo>
                    <a:close/>
                    <a:moveTo>
                      <a:pt x="2495" y="0"/>
                    </a:moveTo>
                    <a:lnTo>
                      <a:pt x="2516" y="0"/>
                    </a:lnTo>
                    <a:lnTo>
                      <a:pt x="2516" y="5"/>
                    </a:lnTo>
                    <a:lnTo>
                      <a:pt x="2495" y="5"/>
                    </a:lnTo>
                    <a:lnTo>
                      <a:pt x="2495" y="0"/>
                    </a:lnTo>
                    <a:close/>
                    <a:moveTo>
                      <a:pt x="2532" y="0"/>
                    </a:moveTo>
                    <a:lnTo>
                      <a:pt x="2554" y="0"/>
                    </a:lnTo>
                    <a:lnTo>
                      <a:pt x="2554" y="5"/>
                    </a:lnTo>
                    <a:lnTo>
                      <a:pt x="2532" y="5"/>
                    </a:lnTo>
                    <a:lnTo>
                      <a:pt x="2532" y="0"/>
                    </a:lnTo>
                    <a:close/>
                    <a:moveTo>
                      <a:pt x="2570" y="0"/>
                    </a:moveTo>
                    <a:lnTo>
                      <a:pt x="2592" y="0"/>
                    </a:lnTo>
                    <a:lnTo>
                      <a:pt x="2592" y="5"/>
                    </a:lnTo>
                    <a:lnTo>
                      <a:pt x="2570" y="5"/>
                    </a:lnTo>
                    <a:lnTo>
                      <a:pt x="2570" y="0"/>
                    </a:lnTo>
                    <a:close/>
                    <a:moveTo>
                      <a:pt x="2608" y="0"/>
                    </a:moveTo>
                    <a:lnTo>
                      <a:pt x="2629" y="0"/>
                    </a:lnTo>
                    <a:lnTo>
                      <a:pt x="2629" y="5"/>
                    </a:lnTo>
                    <a:lnTo>
                      <a:pt x="2608" y="5"/>
                    </a:lnTo>
                    <a:lnTo>
                      <a:pt x="2608" y="0"/>
                    </a:lnTo>
                    <a:close/>
                    <a:moveTo>
                      <a:pt x="2646" y="0"/>
                    </a:moveTo>
                    <a:lnTo>
                      <a:pt x="2667" y="0"/>
                    </a:lnTo>
                    <a:lnTo>
                      <a:pt x="2667" y="5"/>
                    </a:lnTo>
                    <a:lnTo>
                      <a:pt x="2646" y="5"/>
                    </a:lnTo>
                    <a:lnTo>
                      <a:pt x="2646" y="0"/>
                    </a:lnTo>
                    <a:close/>
                    <a:moveTo>
                      <a:pt x="2683" y="0"/>
                    </a:moveTo>
                    <a:lnTo>
                      <a:pt x="2705" y="0"/>
                    </a:lnTo>
                    <a:lnTo>
                      <a:pt x="2705" y="5"/>
                    </a:lnTo>
                    <a:lnTo>
                      <a:pt x="2683" y="5"/>
                    </a:lnTo>
                    <a:lnTo>
                      <a:pt x="2683" y="0"/>
                    </a:lnTo>
                    <a:close/>
                    <a:moveTo>
                      <a:pt x="2721" y="0"/>
                    </a:moveTo>
                    <a:lnTo>
                      <a:pt x="2743" y="0"/>
                    </a:lnTo>
                    <a:lnTo>
                      <a:pt x="2743" y="5"/>
                    </a:lnTo>
                    <a:lnTo>
                      <a:pt x="2721" y="5"/>
                    </a:lnTo>
                    <a:lnTo>
                      <a:pt x="2721" y="0"/>
                    </a:lnTo>
                    <a:close/>
                    <a:moveTo>
                      <a:pt x="2759" y="0"/>
                    </a:moveTo>
                    <a:lnTo>
                      <a:pt x="2781" y="0"/>
                    </a:lnTo>
                    <a:lnTo>
                      <a:pt x="2781" y="5"/>
                    </a:lnTo>
                    <a:lnTo>
                      <a:pt x="2759" y="5"/>
                    </a:lnTo>
                    <a:lnTo>
                      <a:pt x="2759" y="0"/>
                    </a:lnTo>
                    <a:close/>
                    <a:moveTo>
                      <a:pt x="2797" y="0"/>
                    </a:moveTo>
                    <a:lnTo>
                      <a:pt x="2818" y="0"/>
                    </a:lnTo>
                    <a:lnTo>
                      <a:pt x="2818" y="5"/>
                    </a:lnTo>
                    <a:lnTo>
                      <a:pt x="2797" y="5"/>
                    </a:lnTo>
                    <a:lnTo>
                      <a:pt x="2797" y="0"/>
                    </a:lnTo>
                    <a:close/>
                    <a:moveTo>
                      <a:pt x="2835" y="0"/>
                    </a:moveTo>
                    <a:lnTo>
                      <a:pt x="2856" y="0"/>
                    </a:lnTo>
                    <a:lnTo>
                      <a:pt x="2856" y="5"/>
                    </a:lnTo>
                    <a:lnTo>
                      <a:pt x="2835" y="5"/>
                    </a:lnTo>
                    <a:lnTo>
                      <a:pt x="2835" y="0"/>
                    </a:lnTo>
                    <a:close/>
                    <a:moveTo>
                      <a:pt x="2872" y="0"/>
                    </a:moveTo>
                    <a:lnTo>
                      <a:pt x="2894" y="0"/>
                    </a:lnTo>
                    <a:lnTo>
                      <a:pt x="2894" y="5"/>
                    </a:lnTo>
                    <a:lnTo>
                      <a:pt x="2872" y="5"/>
                    </a:lnTo>
                    <a:lnTo>
                      <a:pt x="2872" y="0"/>
                    </a:lnTo>
                    <a:close/>
                    <a:moveTo>
                      <a:pt x="2910" y="0"/>
                    </a:moveTo>
                    <a:lnTo>
                      <a:pt x="2932" y="0"/>
                    </a:lnTo>
                    <a:lnTo>
                      <a:pt x="2932" y="5"/>
                    </a:lnTo>
                    <a:lnTo>
                      <a:pt x="2910" y="5"/>
                    </a:lnTo>
                    <a:lnTo>
                      <a:pt x="2910" y="0"/>
                    </a:lnTo>
                    <a:close/>
                    <a:moveTo>
                      <a:pt x="2948" y="0"/>
                    </a:moveTo>
                    <a:lnTo>
                      <a:pt x="2970" y="0"/>
                    </a:lnTo>
                    <a:lnTo>
                      <a:pt x="2970" y="5"/>
                    </a:lnTo>
                    <a:lnTo>
                      <a:pt x="2948" y="5"/>
                    </a:lnTo>
                    <a:lnTo>
                      <a:pt x="2948" y="0"/>
                    </a:lnTo>
                    <a:close/>
                    <a:moveTo>
                      <a:pt x="2986" y="0"/>
                    </a:moveTo>
                    <a:lnTo>
                      <a:pt x="3007" y="0"/>
                    </a:lnTo>
                    <a:lnTo>
                      <a:pt x="3007" y="5"/>
                    </a:lnTo>
                    <a:lnTo>
                      <a:pt x="2986" y="5"/>
                    </a:lnTo>
                    <a:lnTo>
                      <a:pt x="2986" y="0"/>
                    </a:lnTo>
                    <a:close/>
                    <a:moveTo>
                      <a:pt x="3024" y="0"/>
                    </a:moveTo>
                    <a:lnTo>
                      <a:pt x="3045" y="0"/>
                    </a:lnTo>
                    <a:lnTo>
                      <a:pt x="3045" y="5"/>
                    </a:lnTo>
                    <a:lnTo>
                      <a:pt x="3024" y="5"/>
                    </a:lnTo>
                    <a:lnTo>
                      <a:pt x="3024" y="0"/>
                    </a:lnTo>
                    <a:close/>
                    <a:moveTo>
                      <a:pt x="3061" y="0"/>
                    </a:moveTo>
                    <a:lnTo>
                      <a:pt x="3083" y="0"/>
                    </a:lnTo>
                    <a:lnTo>
                      <a:pt x="3083" y="5"/>
                    </a:lnTo>
                    <a:lnTo>
                      <a:pt x="3061" y="5"/>
                    </a:lnTo>
                    <a:lnTo>
                      <a:pt x="3061" y="0"/>
                    </a:lnTo>
                    <a:close/>
                    <a:moveTo>
                      <a:pt x="3099" y="0"/>
                    </a:moveTo>
                    <a:lnTo>
                      <a:pt x="3121" y="0"/>
                    </a:lnTo>
                    <a:lnTo>
                      <a:pt x="3121" y="5"/>
                    </a:lnTo>
                    <a:lnTo>
                      <a:pt x="3099" y="5"/>
                    </a:lnTo>
                    <a:lnTo>
                      <a:pt x="3099" y="0"/>
                    </a:lnTo>
                    <a:close/>
                    <a:moveTo>
                      <a:pt x="3137" y="0"/>
                    </a:moveTo>
                    <a:lnTo>
                      <a:pt x="3159" y="0"/>
                    </a:lnTo>
                    <a:lnTo>
                      <a:pt x="3159" y="5"/>
                    </a:lnTo>
                    <a:lnTo>
                      <a:pt x="3137" y="5"/>
                    </a:lnTo>
                    <a:lnTo>
                      <a:pt x="3137" y="0"/>
                    </a:lnTo>
                    <a:close/>
                    <a:moveTo>
                      <a:pt x="3175" y="0"/>
                    </a:moveTo>
                    <a:lnTo>
                      <a:pt x="3196" y="0"/>
                    </a:lnTo>
                    <a:lnTo>
                      <a:pt x="3196" y="5"/>
                    </a:lnTo>
                    <a:lnTo>
                      <a:pt x="3175" y="5"/>
                    </a:lnTo>
                    <a:lnTo>
                      <a:pt x="3175" y="0"/>
                    </a:lnTo>
                    <a:close/>
                    <a:moveTo>
                      <a:pt x="3212" y="0"/>
                    </a:moveTo>
                    <a:lnTo>
                      <a:pt x="3234" y="0"/>
                    </a:lnTo>
                    <a:lnTo>
                      <a:pt x="3234" y="5"/>
                    </a:lnTo>
                    <a:lnTo>
                      <a:pt x="3212" y="5"/>
                    </a:lnTo>
                    <a:lnTo>
                      <a:pt x="3212" y="0"/>
                    </a:lnTo>
                    <a:close/>
                    <a:moveTo>
                      <a:pt x="3250" y="0"/>
                    </a:moveTo>
                    <a:lnTo>
                      <a:pt x="3272" y="0"/>
                    </a:lnTo>
                    <a:lnTo>
                      <a:pt x="3272" y="5"/>
                    </a:lnTo>
                    <a:lnTo>
                      <a:pt x="3250" y="5"/>
                    </a:lnTo>
                    <a:lnTo>
                      <a:pt x="3250" y="0"/>
                    </a:lnTo>
                    <a:close/>
                    <a:moveTo>
                      <a:pt x="3288" y="0"/>
                    </a:moveTo>
                    <a:lnTo>
                      <a:pt x="3310" y="0"/>
                    </a:lnTo>
                    <a:lnTo>
                      <a:pt x="3310" y="5"/>
                    </a:lnTo>
                    <a:lnTo>
                      <a:pt x="3288" y="5"/>
                    </a:lnTo>
                    <a:lnTo>
                      <a:pt x="3288" y="0"/>
                    </a:lnTo>
                    <a:close/>
                    <a:moveTo>
                      <a:pt x="3326" y="0"/>
                    </a:moveTo>
                    <a:lnTo>
                      <a:pt x="3347" y="0"/>
                    </a:lnTo>
                    <a:lnTo>
                      <a:pt x="3347" y="5"/>
                    </a:lnTo>
                    <a:lnTo>
                      <a:pt x="3326" y="5"/>
                    </a:lnTo>
                    <a:lnTo>
                      <a:pt x="3326" y="0"/>
                    </a:lnTo>
                    <a:close/>
                    <a:moveTo>
                      <a:pt x="3364" y="0"/>
                    </a:moveTo>
                    <a:lnTo>
                      <a:pt x="3385" y="0"/>
                    </a:lnTo>
                    <a:lnTo>
                      <a:pt x="3385" y="5"/>
                    </a:lnTo>
                    <a:lnTo>
                      <a:pt x="3364" y="5"/>
                    </a:lnTo>
                    <a:lnTo>
                      <a:pt x="3364" y="0"/>
                    </a:lnTo>
                    <a:close/>
                    <a:moveTo>
                      <a:pt x="3401" y="0"/>
                    </a:moveTo>
                    <a:lnTo>
                      <a:pt x="3423" y="0"/>
                    </a:lnTo>
                    <a:lnTo>
                      <a:pt x="3423" y="5"/>
                    </a:lnTo>
                    <a:lnTo>
                      <a:pt x="3401" y="5"/>
                    </a:lnTo>
                    <a:lnTo>
                      <a:pt x="3401" y="0"/>
                    </a:lnTo>
                    <a:close/>
                    <a:moveTo>
                      <a:pt x="3439" y="0"/>
                    </a:moveTo>
                    <a:lnTo>
                      <a:pt x="3461" y="0"/>
                    </a:lnTo>
                    <a:lnTo>
                      <a:pt x="3461" y="5"/>
                    </a:lnTo>
                    <a:lnTo>
                      <a:pt x="3439" y="5"/>
                    </a:lnTo>
                    <a:lnTo>
                      <a:pt x="3439" y="0"/>
                    </a:lnTo>
                    <a:close/>
                    <a:moveTo>
                      <a:pt x="3477" y="0"/>
                    </a:moveTo>
                    <a:lnTo>
                      <a:pt x="3499" y="0"/>
                    </a:lnTo>
                    <a:lnTo>
                      <a:pt x="3499" y="5"/>
                    </a:lnTo>
                    <a:lnTo>
                      <a:pt x="3477" y="5"/>
                    </a:lnTo>
                    <a:lnTo>
                      <a:pt x="3477" y="0"/>
                    </a:lnTo>
                    <a:close/>
                    <a:moveTo>
                      <a:pt x="3515" y="0"/>
                    </a:moveTo>
                    <a:lnTo>
                      <a:pt x="3536" y="0"/>
                    </a:lnTo>
                    <a:lnTo>
                      <a:pt x="3536" y="5"/>
                    </a:lnTo>
                    <a:lnTo>
                      <a:pt x="3515" y="5"/>
                    </a:lnTo>
                    <a:lnTo>
                      <a:pt x="3515" y="0"/>
                    </a:lnTo>
                    <a:close/>
                    <a:moveTo>
                      <a:pt x="3553" y="0"/>
                    </a:moveTo>
                    <a:lnTo>
                      <a:pt x="3574" y="0"/>
                    </a:lnTo>
                    <a:lnTo>
                      <a:pt x="3574" y="5"/>
                    </a:lnTo>
                    <a:lnTo>
                      <a:pt x="3553" y="5"/>
                    </a:lnTo>
                    <a:lnTo>
                      <a:pt x="3553" y="0"/>
                    </a:lnTo>
                    <a:close/>
                    <a:moveTo>
                      <a:pt x="3590" y="0"/>
                    </a:moveTo>
                    <a:lnTo>
                      <a:pt x="3612" y="0"/>
                    </a:lnTo>
                    <a:lnTo>
                      <a:pt x="3612" y="5"/>
                    </a:lnTo>
                    <a:lnTo>
                      <a:pt x="3590" y="5"/>
                    </a:lnTo>
                    <a:lnTo>
                      <a:pt x="3590" y="0"/>
                    </a:lnTo>
                    <a:close/>
                    <a:moveTo>
                      <a:pt x="3628" y="0"/>
                    </a:moveTo>
                    <a:lnTo>
                      <a:pt x="3650" y="0"/>
                    </a:lnTo>
                    <a:lnTo>
                      <a:pt x="3650" y="5"/>
                    </a:lnTo>
                    <a:lnTo>
                      <a:pt x="3628" y="5"/>
                    </a:lnTo>
                    <a:lnTo>
                      <a:pt x="3628" y="0"/>
                    </a:lnTo>
                    <a:close/>
                    <a:moveTo>
                      <a:pt x="3666" y="0"/>
                    </a:moveTo>
                    <a:lnTo>
                      <a:pt x="3688" y="0"/>
                    </a:lnTo>
                    <a:lnTo>
                      <a:pt x="3688" y="5"/>
                    </a:lnTo>
                    <a:lnTo>
                      <a:pt x="3666" y="5"/>
                    </a:lnTo>
                    <a:lnTo>
                      <a:pt x="3666" y="0"/>
                    </a:lnTo>
                    <a:close/>
                    <a:moveTo>
                      <a:pt x="3704" y="0"/>
                    </a:moveTo>
                    <a:lnTo>
                      <a:pt x="3725" y="0"/>
                    </a:lnTo>
                    <a:lnTo>
                      <a:pt x="3725" y="5"/>
                    </a:lnTo>
                    <a:lnTo>
                      <a:pt x="3704" y="5"/>
                    </a:lnTo>
                    <a:lnTo>
                      <a:pt x="3704" y="0"/>
                    </a:lnTo>
                    <a:close/>
                    <a:moveTo>
                      <a:pt x="3742" y="0"/>
                    </a:moveTo>
                    <a:lnTo>
                      <a:pt x="3763" y="0"/>
                    </a:lnTo>
                    <a:lnTo>
                      <a:pt x="3763" y="5"/>
                    </a:lnTo>
                    <a:lnTo>
                      <a:pt x="3742" y="5"/>
                    </a:lnTo>
                    <a:lnTo>
                      <a:pt x="3742" y="0"/>
                    </a:lnTo>
                    <a:close/>
                    <a:moveTo>
                      <a:pt x="3779" y="0"/>
                    </a:moveTo>
                    <a:lnTo>
                      <a:pt x="3801" y="0"/>
                    </a:lnTo>
                    <a:lnTo>
                      <a:pt x="3801" y="5"/>
                    </a:lnTo>
                    <a:lnTo>
                      <a:pt x="3779" y="5"/>
                    </a:lnTo>
                    <a:lnTo>
                      <a:pt x="3779" y="0"/>
                    </a:lnTo>
                    <a:close/>
                    <a:moveTo>
                      <a:pt x="3817" y="0"/>
                    </a:moveTo>
                    <a:lnTo>
                      <a:pt x="3839" y="0"/>
                    </a:lnTo>
                    <a:lnTo>
                      <a:pt x="3839" y="5"/>
                    </a:lnTo>
                    <a:lnTo>
                      <a:pt x="3817" y="5"/>
                    </a:lnTo>
                    <a:lnTo>
                      <a:pt x="3817" y="0"/>
                    </a:lnTo>
                    <a:close/>
                    <a:moveTo>
                      <a:pt x="3855" y="0"/>
                    </a:moveTo>
                    <a:lnTo>
                      <a:pt x="3877" y="0"/>
                    </a:lnTo>
                    <a:lnTo>
                      <a:pt x="3877" y="5"/>
                    </a:lnTo>
                    <a:lnTo>
                      <a:pt x="3855" y="5"/>
                    </a:lnTo>
                    <a:lnTo>
                      <a:pt x="3855" y="0"/>
                    </a:lnTo>
                    <a:close/>
                    <a:moveTo>
                      <a:pt x="3893" y="0"/>
                    </a:moveTo>
                    <a:lnTo>
                      <a:pt x="3914" y="0"/>
                    </a:lnTo>
                    <a:lnTo>
                      <a:pt x="3914" y="5"/>
                    </a:lnTo>
                    <a:lnTo>
                      <a:pt x="3893" y="5"/>
                    </a:lnTo>
                    <a:lnTo>
                      <a:pt x="3893" y="0"/>
                    </a:lnTo>
                    <a:close/>
                    <a:moveTo>
                      <a:pt x="3930" y="0"/>
                    </a:moveTo>
                    <a:lnTo>
                      <a:pt x="3952" y="0"/>
                    </a:lnTo>
                    <a:lnTo>
                      <a:pt x="3952" y="5"/>
                    </a:lnTo>
                    <a:lnTo>
                      <a:pt x="3930" y="5"/>
                    </a:lnTo>
                    <a:lnTo>
                      <a:pt x="3930" y="0"/>
                    </a:lnTo>
                    <a:close/>
                    <a:moveTo>
                      <a:pt x="3968" y="0"/>
                    </a:moveTo>
                    <a:lnTo>
                      <a:pt x="3990" y="0"/>
                    </a:lnTo>
                    <a:lnTo>
                      <a:pt x="3990" y="5"/>
                    </a:lnTo>
                    <a:lnTo>
                      <a:pt x="3968" y="5"/>
                    </a:lnTo>
                    <a:lnTo>
                      <a:pt x="3968" y="0"/>
                    </a:lnTo>
                    <a:close/>
                    <a:moveTo>
                      <a:pt x="4006" y="0"/>
                    </a:moveTo>
                    <a:lnTo>
                      <a:pt x="4028" y="0"/>
                    </a:lnTo>
                    <a:lnTo>
                      <a:pt x="4028" y="5"/>
                    </a:lnTo>
                    <a:lnTo>
                      <a:pt x="4006" y="5"/>
                    </a:lnTo>
                    <a:lnTo>
                      <a:pt x="4006" y="0"/>
                    </a:lnTo>
                    <a:close/>
                    <a:moveTo>
                      <a:pt x="4044" y="0"/>
                    </a:moveTo>
                    <a:lnTo>
                      <a:pt x="4065" y="0"/>
                    </a:lnTo>
                    <a:lnTo>
                      <a:pt x="4065" y="5"/>
                    </a:lnTo>
                    <a:lnTo>
                      <a:pt x="4044" y="5"/>
                    </a:lnTo>
                    <a:lnTo>
                      <a:pt x="4044" y="0"/>
                    </a:lnTo>
                    <a:close/>
                    <a:moveTo>
                      <a:pt x="4082" y="0"/>
                    </a:moveTo>
                    <a:lnTo>
                      <a:pt x="4103" y="0"/>
                    </a:lnTo>
                    <a:lnTo>
                      <a:pt x="4103" y="5"/>
                    </a:lnTo>
                    <a:lnTo>
                      <a:pt x="4082" y="5"/>
                    </a:lnTo>
                    <a:lnTo>
                      <a:pt x="4082" y="0"/>
                    </a:lnTo>
                    <a:close/>
                    <a:moveTo>
                      <a:pt x="4119" y="0"/>
                    </a:moveTo>
                    <a:lnTo>
                      <a:pt x="4141" y="0"/>
                    </a:lnTo>
                    <a:lnTo>
                      <a:pt x="4141" y="5"/>
                    </a:lnTo>
                    <a:lnTo>
                      <a:pt x="4119" y="5"/>
                    </a:lnTo>
                    <a:lnTo>
                      <a:pt x="4119" y="0"/>
                    </a:lnTo>
                    <a:close/>
                    <a:moveTo>
                      <a:pt x="4157" y="0"/>
                    </a:moveTo>
                    <a:lnTo>
                      <a:pt x="4179" y="0"/>
                    </a:lnTo>
                    <a:lnTo>
                      <a:pt x="4179" y="5"/>
                    </a:lnTo>
                    <a:lnTo>
                      <a:pt x="4157" y="5"/>
                    </a:lnTo>
                    <a:lnTo>
                      <a:pt x="4157" y="0"/>
                    </a:lnTo>
                    <a:close/>
                    <a:moveTo>
                      <a:pt x="4195" y="0"/>
                    </a:moveTo>
                    <a:lnTo>
                      <a:pt x="4217" y="0"/>
                    </a:lnTo>
                    <a:lnTo>
                      <a:pt x="4217" y="5"/>
                    </a:lnTo>
                    <a:lnTo>
                      <a:pt x="4195" y="5"/>
                    </a:lnTo>
                    <a:lnTo>
                      <a:pt x="4195" y="0"/>
                    </a:lnTo>
                    <a:close/>
                    <a:moveTo>
                      <a:pt x="4233" y="0"/>
                    </a:moveTo>
                    <a:lnTo>
                      <a:pt x="4254" y="0"/>
                    </a:lnTo>
                    <a:lnTo>
                      <a:pt x="4254" y="5"/>
                    </a:lnTo>
                    <a:lnTo>
                      <a:pt x="4233" y="5"/>
                    </a:lnTo>
                    <a:lnTo>
                      <a:pt x="4233" y="0"/>
                    </a:lnTo>
                    <a:close/>
                    <a:moveTo>
                      <a:pt x="4271" y="0"/>
                    </a:moveTo>
                    <a:lnTo>
                      <a:pt x="4292" y="0"/>
                    </a:lnTo>
                    <a:lnTo>
                      <a:pt x="4292" y="5"/>
                    </a:lnTo>
                    <a:lnTo>
                      <a:pt x="4271" y="5"/>
                    </a:lnTo>
                    <a:lnTo>
                      <a:pt x="4271" y="0"/>
                    </a:lnTo>
                    <a:close/>
                    <a:moveTo>
                      <a:pt x="4308" y="0"/>
                    </a:moveTo>
                    <a:lnTo>
                      <a:pt x="4330" y="0"/>
                    </a:lnTo>
                    <a:lnTo>
                      <a:pt x="4330" y="5"/>
                    </a:lnTo>
                    <a:lnTo>
                      <a:pt x="4308" y="5"/>
                    </a:lnTo>
                    <a:lnTo>
                      <a:pt x="4308" y="0"/>
                    </a:lnTo>
                    <a:close/>
                    <a:moveTo>
                      <a:pt x="4346" y="0"/>
                    </a:moveTo>
                    <a:lnTo>
                      <a:pt x="4368" y="0"/>
                    </a:lnTo>
                    <a:lnTo>
                      <a:pt x="4368" y="5"/>
                    </a:lnTo>
                    <a:lnTo>
                      <a:pt x="4346" y="5"/>
                    </a:lnTo>
                    <a:lnTo>
                      <a:pt x="4346" y="0"/>
                    </a:lnTo>
                    <a:close/>
                    <a:moveTo>
                      <a:pt x="4384" y="0"/>
                    </a:moveTo>
                    <a:lnTo>
                      <a:pt x="4406" y="0"/>
                    </a:lnTo>
                    <a:lnTo>
                      <a:pt x="4406" y="5"/>
                    </a:lnTo>
                    <a:lnTo>
                      <a:pt x="4384" y="5"/>
                    </a:lnTo>
                    <a:lnTo>
                      <a:pt x="4384" y="0"/>
                    </a:lnTo>
                    <a:close/>
                    <a:moveTo>
                      <a:pt x="4422" y="0"/>
                    </a:moveTo>
                    <a:lnTo>
                      <a:pt x="4443" y="0"/>
                    </a:lnTo>
                    <a:lnTo>
                      <a:pt x="4443" y="5"/>
                    </a:lnTo>
                    <a:lnTo>
                      <a:pt x="4422" y="5"/>
                    </a:lnTo>
                    <a:lnTo>
                      <a:pt x="4422" y="0"/>
                    </a:lnTo>
                    <a:close/>
                    <a:moveTo>
                      <a:pt x="4460" y="0"/>
                    </a:moveTo>
                    <a:lnTo>
                      <a:pt x="4481" y="0"/>
                    </a:lnTo>
                    <a:lnTo>
                      <a:pt x="4481" y="5"/>
                    </a:lnTo>
                    <a:lnTo>
                      <a:pt x="4460" y="5"/>
                    </a:lnTo>
                    <a:lnTo>
                      <a:pt x="4460" y="0"/>
                    </a:lnTo>
                    <a:close/>
                    <a:moveTo>
                      <a:pt x="4497" y="0"/>
                    </a:moveTo>
                    <a:lnTo>
                      <a:pt x="4519" y="0"/>
                    </a:lnTo>
                    <a:lnTo>
                      <a:pt x="4519" y="5"/>
                    </a:lnTo>
                    <a:lnTo>
                      <a:pt x="4497" y="5"/>
                    </a:lnTo>
                    <a:lnTo>
                      <a:pt x="4497" y="0"/>
                    </a:lnTo>
                    <a:close/>
                    <a:moveTo>
                      <a:pt x="4535" y="0"/>
                    </a:moveTo>
                    <a:lnTo>
                      <a:pt x="4557" y="0"/>
                    </a:lnTo>
                    <a:lnTo>
                      <a:pt x="4557" y="5"/>
                    </a:lnTo>
                    <a:lnTo>
                      <a:pt x="4535" y="5"/>
                    </a:lnTo>
                    <a:lnTo>
                      <a:pt x="4535" y="0"/>
                    </a:lnTo>
                    <a:close/>
                    <a:moveTo>
                      <a:pt x="4573" y="0"/>
                    </a:moveTo>
                    <a:lnTo>
                      <a:pt x="4594" y="0"/>
                    </a:lnTo>
                    <a:lnTo>
                      <a:pt x="4594" y="5"/>
                    </a:lnTo>
                    <a:lnTo>
                      <a:pt x="4573" y="5"/>
                    </a:lnTo>
                    <a:lnTo>
                      <a:pt x="4573" y="0"/>
                    </a:lnTo>
                    <a:close/>
                    <a:moveTo>
                      <a:pt x="4611" y="0"/>
                    </a:moveTo>
                    <a:lnTo>
                      <a:pt x="4632" y="0"/>
                    </a:lnTo>
                    <a:lnTo>
                      <a:pt x="4632" y="5"/>
                    </a:lnTo>
                    <a:lnTo>
                      <a:pt x="4611" y="5"/>
                    </a:lnTo>
                    <a:lnTo>
                      <a:pt x="4611" y="0"/>
                    </a:lnTo>
                    <a:close/>
                    <a:moveTo>
                      <a:pt x="4648" y="0"/>
                    </a:moveTo>
                    <a:lnTo>
                      <a:pt x="4670" y="0"/>
                    </a:lnTo>
                    <a:lnTo>
                      <a:pt x="4670" y="5"/>
                    </a:lnTo>
                    <a:lnTo>
                      <a:pt x="4648" y="5"/>
                    </a:lnTo>
                    <a:lnTo>
                      <a:pt x="4648" y="0"/>
                    </a:lnTo>
                    <a:close/>
                    <a:moveTo>
                      <a:pt x="4686" y="0"/>
                    </a:moveTo>
                    <a:lnTo>
                      <a:pt x="4708" y="0"/>
                    </a:lnTo>
                    <a:lnTo>
                      <a:pt x="4708" y="5"/>
                    </a:lnTo>
                    <a:lnTo>
                      <a:pt x="4686" y="5"/>
                    </a:lnTo>
                    <a:lnTo>
                      <a:pt x="4686" y="0"/>
                    </a:lnTo>
                    <a:close/>
                    <a:moveTo>
                      <a:pt x="4724" y="0"/>
                    </a:moveTo>
                    <a:lnTo>
                      <a:pt x="4746" y="0"/>
                    </a:lnTo>
                    <a:lnTo>
                      <a:pt x="4746" y="5"/>
                    </a:lnTo>
                    <a:lnTo>
                      <a:pt x="4724" y="5"/>
                    </a:lnTo>
                    <a:lnTo>
                      <a:pt x="4724" y="0"/>
                    </a:lnTo>
                    <a:close/>
                    <a:moveTo>
                      <a:pt x="4762" y="0"/>
                    </a:moveTo>
                    <a:lnTo>
                      <a:pt x="4767" y="0"/>
                    </a:lnTo>
                    <a:lnTo>
                      <a:pt x="4767" y="5"/>
                    </a:lnTo>
                    <a:lnTo>
                      <a:pt x="4762" y="5"/>
                    </a:ln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10253F"/>
              </a:solidFill>
              <a:ln w="0">
                <a:solidFill>
                  <a:srgbClr val="10253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1" name="Freeform 84"/>
              <p:cNvSpPr>
                <a:spLocks noEditPoints="1"/>
              </p:cNvSpPr>
              <p:nvPr/>
            </p:nvSpPr>
            <p:spPr bwMode="auto">
              <a:xfrm>
                <a:off x="968" y="4071"/>
                <a:ext cx="4767" cy="5"/>
              </a:xfrm>
              <a:custGeom>
                <a:avLst/>
                <a:gdLst>
                  <a:gd name="T0" fmla="*/ 38 w 4767"/>
                  <a:gd name="T1" fmla="*/ 0 h 5"/>
                  <a:gd name="T2" fmla="*/ 114 w 4767"/>
                  <a:gd name="T3" fmla="*/ 0 h 5"/>
                  <a:gd name="T4" fmla="*/ 189 w 4767"/>
                  <a:gd name="T5" fmla="*/ 0 h 5"/>
                  <a:gd name="T6" fmla="*/ 265 w 4767"/>
                  <a:gd name="T7" fmla="*/ 0 h 5"/>
                  <a:gd name="T8" fmla="*/ 341 w 4767"/>
                  <a:gd name="T9" fmla="*/ 0 h 5"/>
                  <a:gd name="T10" fmla="*/ 416 w 4767"/>
                  <a:gd name="T11" fmla="*/ 0 h 5"/>
                  <a:gd name="T12" fmla="*/ 492 w 4767"/>
                  <a:gd name="T13" fmla="*/ 0 h 5"/>
                  <a:gd name="T14" fmla="*/ 567 w 4767"/>
                  <a:gd name="T15" fmla="*/ 0 h 5"/>
                  <a:gd name="T16" fmla="*/ 643 w 4767"/>
                  <a:gd name="T17" fmla="*/ 0 h 5"/>
                  <a:gd name="T18" fmla="*/ 718 w 4767"/>
                  <a:gd name="T19" fmla="*/ 0 h 5"/>
                  <a:gd name="T20" fmla="*/ 794 w 4767"/>
                  <a:gd name="T21" fmla="*/ 0 h 5"/>
                  <a:gd name="T22" fmla="*/ 870 w 4767"/>
                  <a:gd name="T23" fmla="*/ 0 h 5"/>
                  <a:gd name="T24" fmla="*/ 945 w 4767"/>
                  <a:gd name="T25" fmla="*/ 0 h 5"/>
                  <a:gd name="T26" fmla="*/ 1021 w 4767"/>
                  <a:gd name="T27" fmla="*/ 0 h 5"/>
                  <a:gd name="T28" fmla="*/ 1096 w 4767"/>
                  <a:gd name="T29" fmla="*/ 0 h 5"/>
                  <a:gd name="T30" fmla="*/ 1172 w 4767"/>
                  <a:gd name="T31" fmla="*/ 0 h 5"/>
                  <a:gd name="T32" fmla="*/ 1247 w 4767"/>
                  <a:gd name="T33" fmla="*/ 0 h 5"/>
                  <a:gd name="T34" fmla="*/ 1323 w 4767"/>
                  <a:gd name="T35" fmla="*/ 0 h 5"/>
                  <a:gd name="T36" fmla="*/ 1399 w 4767"/>
                  <a:gd name="T37" fmla="*/ 0 h 5"/>
                  <a:gd name="T38" fmla="*/ 1474 w 4767"/>
                  <a:gd name="T39" fmla="*/ 0 h 5"/>
                  <a:gd name="T40" fmla="*/ 1550 w 4767"/>
                  <a:gd name="T41" fmla="*/ 0 h 5"/>
                  <a:gd name="T42" fmla="*/ 1625 w 4767"/>
                  <a:gd name="T43" fmla="*/ 0 h 5"/>
                  <a:gd name="T44" fmla="*/ 1701 w 4767"/>
                  <a:gd name="T45" fmla="*/ 0 h 5"/>
                  <a:gd name="T46" fmla="*/ 1777 w 4767"/>
                  <a:gd name="T47" fmla="*/ 0 h 5"/>
                  <a:gd name="T48" fmla="*/ 1852 w 4767"/>
                  <a:gd name="T49" fmla="*/ 0 h 5"/>
                  <a:gd name="T50" fmla="*/ 1928 w 4767"/>
                  <a:gd name="T51" fmla="*/ 0 h 5"/>
                  <a:gd name="T52" fmla="*/ 2003 w 4767"/>
                  <a:gd name="T53" fmla="*/ 0 h 5"/>
                  <a:gd name="T54" fmla="*/ 2079 w 4767"/>
                  <a:gd name="T55" fmla="*/ 0 h 5"/>
                  <a:gd name="T56" fmla="*/ 2154 w 4767"/>
                  <a:gd name="T57" fmla="*/ 0 h 5"/>
                  <a:gd name="T58" fmla="*/ 2230 w 4767"/>
                  <a:gd name="T59" fmla="*/ 0 h 5"/>
                  <a:gd name="T60" fmla="*/ 2306 w 4767"/>
                  <a:gd name="T61" fmla="*/ 0 h 5"/>
                  <a:gd name="T62" fmla="*/ 2381 w 4767"/>
                  <a:gd name="T63" fmla="*/ 0 h 5"/>
                  <a:gd name="T64" fmla="*/ 2457 w 4767"/>
                  <a:gd name="T65" fmla="*/ 0 h 5"/>
                  <a:gd name="T66" fmla="*/ 2532 w 4767"/>
                  <a:gd name="T67" fmla="*/ 0 h 5"/>
                  <a:gd name="T68" fmla="*/ 2608 w 4767"/>
                  <a:gd name="T69" fmla="*/ 0 h 5"/>
                  <a:gd name="T70" fmla="*/ 2683 w 4767"/>
                  <a:gd name="T71" fmla="*/ 0 h 5"/>
                  <a:gd name="T72" fmla="*/ 2759 w 4767"/>
                  <a:gd name="T73" fmla="*/ 0 h 5"/>
                  <a:gd name="T74" fmla="*/ 2835 w 4767"/>
                  <a:gd name="T75" fmla="*/ 0 h 5"/>
                  <a:gd name="T76" fmla="*/ 2910 w 4767"/>
                  <a:gd name="T77" fmla="*/ 0 h 5"/>
                  <a:gd name="T78" fmla="*/ 2986 w 4767"/>
                  <a:gd name="T79" fmla="*/ 0 h 5"/>
                  <a:gd name="T80" fmla="*/ 3061 w 4767"/>
                  <a:gd name="T81" fmla="*/ 0 h 5"/>
                  <a:gd name="T82" fmla="*/ 3137 w 4767"/>
                  <a:gd name="T83" fmla="*/ 0 h 5"/>
                  <a:gd name="T84" fmla="*/ 3212 w 4767"/>
                  <a:gd name="T85" fmla="*/ 0 h 5"/>
                  <a:gd name="T86" fmla="*/ 3288 w 4767"/>
                  <a:gd name="T87" fmla="*/ 0 h 5"/>
                  <a:gd name="T88" fmla="*/ 3364 w 4767"/>
                  <a:gd name="T89" fmla="*/ 0 h 5"/>
                  <a:gd name="T90" fmla="*/ 3439 w 4767"/>
                  <a:gd name="T91" fmla="*/ 0 h 5"/>
                  <a:gd name="T92" fmla="*/ 3515 w 4767"/>
                  <a:gd name="T93" fmla="*/ 0 h 5"/>
                  <a:gd name="T94" fmla="*/ 3590 w 4767"/>
                  <a:gd name="T95" fmla="*/ 0 h 5"/>
                  <a:gd name="T96" fmla="*/ 3666 w 4767"/>
                  <a:gd name="T97" fmla="*/ 0 h 5"/>
                  <a:gd name="T98" fmla="*/ 3742 w 4767"/>
                  <a:gd name="T99" fmla="*/ 0 h 5"/>
                  <a:gd name="T100" fmla="*/ 3817 w 4767"/>
                  <a:gd name="T101" fmla="*/ 0 h 5"/>
                  <a:gd name="T102" fmla="*/ 3893 w 4767"/>
                  <a:gd name="T103" fmla="*/ 0 h 5"/>
                  <a:gd name="T104" fmla="*/ 3968 w 4767"/>
                  <a:gd name="T105" fmla="*/ 0 h 5"/>
                  <a:gd name="T106" fmla="*/ 4044 w 4767"/>
                  <a:gd name="T107" fmla="*/ 0 h 5"/>
                  <a:gd name="T108" fmla="*/ 4119 w 4767"/>
                  <a:gd name="T109" fmla="*/ 0 h 5"/>
                  <a:gd name="T110" fmla="*/ 4195 w 4767"/>
                  <a:gd name="T111" fmla="*/ 0 h 5"/>
                  <a:gd name="T112" fmla="*/ 4271 w 4767"/>
                  <a:gd name="T113" fmla="*/ 0 h 5"/>
                  <a:gd name="T114" fmla="*/ 4346 w 4767"/>
                  <a:gd name="T115" fmla="*/ 0 h 5"/>
                  <a:gd name="T116" fmla="*/ 4422 w 4767"/>
                  <a:gd name="T117" fmla="*/ 0 h 5"/>
                  <a:gd name="T118" fmla="*/ 4497 w 4767"/>
                  <a:gd name="T119" fmla="*/ 0 h 5"/>
                  <a:gd name="T120" fmla="*/ 4573 w 4767"/>
                  <a:gd name="T121" fmla="*/ 0 h 5"/>
                  <a:gd name="T122" fmla="*/ 4648 w 4767"/>
                  <a:gd name="T123" fmla="*/ 0 h 5"/>
                  <a:gd name="T124" fmla="*/ 4724 w 4767"/>
                  <a:gd name="T12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767" h="5">
                    <a:moveTo>
                      <a:pt x="0" y="0"/>
                    </a:moveTo>
                    <a:lnTo>
                      <a:pt x="22" y="0"/>
                    </a:lnTo>
                    <a:lnTo>
                      <a:pt x="22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  <a:moveTo>
                      <a:pt x="38" y="0"/>
                    </a:moveTo>
                    <a:lnTo>
                      <a:pt x="60" y="0"/>
                    </a:lnTo>
                    <a:lnTo>
                      <a:pt x="60" y="5"/>
                    </a:lnTo>
                    <a:lnTo>
                      <a:pt x="38" y="5"/>
                    </a:lnTo>
                    <a:lnTo>
                      <a:pt x="38" y="0"/>
                    </a:lnTo>
                    <a:close/>
                    <a:moveTo>
                      <a:pt x="76" y="0"/>
                    </a:moveTo>
                    <a:lnTo>
                      <a:pt x="98" y="0"/>
                    </a:lnTo>
                    <a:lnTo>
                      <a:pt x="98" y="5"/>
                    </a:lnTo>
                    <a:lnTo>
                      <a:pt x="76" y="5"/>
                    </a:lnTo>
                    <a:lnTo>
                      <a:pt x="76" y="0"/>
                    </a:lnTo>
                    <a:close/>
                    <a:moveTo>
                      <a:pt x="114" y="0"/>
                    </a:moveTo>
                    <a:lnTo>
                      <a:pt x="135" y="0"/>
                    </a:lnTo>
                    <a:lnTo>
                      <a:pt x="135" y="5"/>
                    </a:lnTo>
                    <a:lnTo>
                      <a:pt x="114" y="5"/>
                    </a:lnTo>
                    <a:lnTo>
                      <a:pt x="114" y="0"/>
                    </a:lnTo>
                    <a:close/>
                    <a:moveTo>
                      <a:pt x="152" y="0"/>
                    </a:moveTo>
                    <a:lnTo>
                      <a:pt x="173" y="0"/>
                    </a:lnTo>
                    <a:lnTo>
                      <a:pt x="173" y="5"/>
                    </a:lnTo>
                    <a:lnTo>
                      <a:pt x="152" y="5"/>
                    </a:lnTo>
                    <a:lnTo>
                      <a:pt x="152" y="0"/>
                    </a:lnTo>
                    <a:close/>
                    <a:moveTo>
                      <a:pt x="189" y="0"/>
                    </a:moveTo>
                    <a:lnTo>
                      <a:pt x="211" y="0"/>
                    </a:lnTo>
                    <a:lnTo>
                      <a:pt x="211" y="5"/>
                    </a:lnTo>
                    <a:lnTo>
                      <a:pt x="189" y="5"/>
                    </a:lnTo>
                    <a:lnTo>
                      <a:pt x="189" y="0"/>
                    </a:lnTo>
                    <a:close/>
                    <a:moveTo>
                      <a:pt x="227" y="0"/>
                    </a:moveTo>
                    <a:lnTo>
                      <a:pt x="249" y="0"/>
                    </a:lnTo>
                    <a:lnTo>
                      <a:pt x="249" y="5"/>
                    </a:lnTo>
                    <a:lnTo>
                      <a:pt x="227" y="5"/>
                    </a:lnTo>
                    <a:lnTo>
                      <a:pt x="227" y="0"/>
                    </a:lnTo>
                    <a:close/>
                    <a:moveTo>
                      <a:pt x="265" y="0"/>
                    </a:moveTo>
                    <a:lnTo>
                      <a:pt x="287" y="0"/>
                    </a:lnTo>
                    <a:lnTo>
                      <a:pt x="287" y="5"/>
                    </a:lnTo>
                    <a:lnTo>
                      <a:pt x="265" y="5"/>
                    </a:lnTo>
                    <a:lnTo>
                      <a:pt x="265" y="0"/>
                    </a:lnTo>
                    <a:close/>
                    <a:moveTo>
                      <a:pt x="303" y="0"/>
                    </a:moveTo>
                    <a:lnTo>
                      <a:pt x="324" y="0"/>
                    </a:lnTo>
                    <a:lnTo>
                      <a:pt x="324" y="5"/>
                    </a:lnTo>
                    <a:lnTo>
                      <a:pt x="303" y="5"/>
                    </a:lnTo>
                    <a:lnTo>
                      <a:pt x="303" y="0"/>
                    </a:lnTo>
                    <a:close/>
                    <a:moveTo>
                      <a:pt x="341" y="0"/>
                    </a:moveTo>
                    <a:lnTo>
                      <a:pt x="362" y="0"/>
                    </a:lnTo>
                    <a:lnTo>
                      <a:pt x="362" y="5"/>
                    </a:lnTo>
                    <a:lnTo>
                      <a:pt x="341" y="5"/>
                    </a:lnTo>
                    <a:lnTo>
                      <a:pt x="341" y="0"/>
                    </a:lnTo>
                    <a:close/>
                    <a:moveTo>
                      <a:pt x="378" y="0"/>
                    </a:moveTo>
                    <a:lnTo>
                      <a:pt x="400" y="0"/>
                    </a:lnTo>
                    <a:lnTo>
                      <a:pt x="400" y="5"/>
                    </a:lnTo>
                    <a:lnTo>
                      <a:pt x="378" y="5"/>
                    </a:lnTo>
                    <a:lnTo>
                      <a:pt x="378" y="0"/>
                    </a:lnTo>
                    <a:close/>
                    <a:moveTo>
                      <a:pt x="416" y="0"/>
                    </a:moveTo>
                    <a:lnTo>
                      <a:pt x="438" y="0"/>
                    </a:lnTo>
                    <a:lnTo>
                      <a:pt x="438" y="5"/>
                    </a:lnTo>
                    <a:lnTo>
                      <a:pt x="416" y="5"/>
                    </a:lnTo>
                    <a:lnTo>
                      <a:pt x="416" y="0"/>
                    </a:lnTo>
                    <a:close/>
                    <a:moveTo>
                      <a:pt x="454" y="0"/>
                    </a:moveTo>
                    <a:lnTo>
                      <a:pt x="475" y="0"/>
                    </a:lnTo>
                    <a:lnTo>
                      <a:pt x="475" y="5"/>
                    </a:lnTo>
                    <a:lnTo>
                      <a:pt x="454" y="5"/>
                    </a:lnTo>
                    <a:lnTo>
                      <a:pt x="454" y="0"/>
                    </a:lnTo>
                    <a:close/>
                    <a:moveTo>
                      <a:pt x="492" y="0"/>
                    </a:moveTo>
                    <a:lnTo>
                      <a:pt x="513" y="0"/>
                    </a:lnTo>
                    <a:lnTo>
                      <a:pt x="513" y="5"/>
                    </a:lnTo>
                    <a:lnTo>
                      <a:pt x="492" y="5"/>
                    </a:lnTo>
                    <a:lnTo>
                      <a:pt x="492" y="0"/>
                    </a:lnTo>
                    <a:close/>
                    <a:moveTo>
                      <a:pt x="529" y="0"/>
                    </a:moveTo>
                    <a:lnTo>
                      <a:pt x="551" y="0"/>
                    </a:lnTo>
                    <a:lnTo>
                      <a:pt x="551" y="5"/>
                    </a:lnTo>
                    <a:lnTo>
                      <a:pt x="529" y="5"/>
                    </a:lnTo>
                    <a:lnTo>
                      <a:pt x="529" y="0"/>
                    </a:lnTo>
                    <a:close/>
                    <a:moveTo>
                      <a:pt x="567" y="0"/>
                    </a:moveTo>
                    <a:lnTo>
                      <a:pt x="589" y="0"/>
                    </a:lnTo>
                    <a:lnTo>
                      <a:pt x="589" y="5"/>
                    </a:lnTo>
                    <a:lnTo>
                      <a:pt x="567" y="5"/>
                    </a:lnTo>
                    <a:lnTo>
                      <a:pt x="567" y="0"/>
                    </a:lnTo>
                    <a:close/>
                    <a:moveTo>
                      <a:pt x="605" y="0"/>
                    </a:moveTo>
                    <a:lnTo>
                      <a:pt x="627" y="0"/>
                    </a:lnTo>
                    <a:lnTo>
                      <a:pt x="627" y="5"/>
                    </a:lnTo>
                    <a:lnTo>
                      <a:pt x="605" y="5"/>
                    </a:lnTo>
                    <a:lnTo>
                      <a:pt x="605" y="0"/>
                    </a:lnTo>
                    <a:close/>
                    <a:moveTo>
                      <a:pt x="643" y="0"/>
                    </a:moveTo>
                    <a:lnTo>
                      <a:pt x="664" y="0"/>
                    </a:lnTo>
                    <a:lnTo>
                      <a:pt x="664" y="5"/>
                    </a:lnTo>
                    <a:lnTo>
                      <a:pt x="643" y="5"/>
                    </a:lnTo>
                    <a:lnTo>
                      <a:pt x="643" y="0"/>
                    </a:lnTo>
                    <a:close/>
                    <a:moveTo>
                      <a:pt x="681" y="0"/>
                    </a:moveTo>
                    <a:lnTo>
                      <a:pt x="702" y="0"/>
                    </a:lnTo>
                    <a:lnTo>
                      <a:pt x="702" y="5"/>
                    </a:lnTo>
                    <a:lnTo>
                      <a:pt x="681" y="5"/>
                    </a:lnTo>
                    <a:lnTo>
                      <a:pt x="681" y="0"/>
                    </a:lnTo>
                    <a:close/>
                    <a:moveTo>
                      <a:pt x="718" y="0"/>
                    </a:moveTo>
                    <a:lnTo>
                      <a:pt x="740" y="0"/>
                    </a:lnTo>
                    <a:lnTo>
                      <a:pt x="740" y="5"/>
                    </a:lnTo>
                    <a:lnTo>
                      <a:pt x="718" y="5"/>
                    </a:lnTo>
                    <a:lnTo>
                      <a:pt x="718" y="0"/>
                    </a:lnTo>
                    <a:close/>
                    <a:moveTo>
                      <a:pt x="756" y="0"/>
                    </a:moveTo>
                    <a:lnTo>
                      <a:pt x="778" y="0"/>
                    </a:lnTo>
                    <a:lnTo>
                      <a:pt x="778" y="5"/>
                    </a:lnTo>
                    <a:lnTo>
                      <a:pt x="756" y="5"/>
                    </a:lnTo>
                    <a:lnTo>
                      <a:pt x="756" y="0"/>
                    </a:lnTo>
                    <a:close/>
                    <a:moveTo>
                      <a:pt x="794" y="0"/>
                    </a:moveTo>
                    <a:lnTo>
                      <a:pt x="816" y="0"/>
                    </a:lnTo>
                    <a:lnTo>
                      <a:pt x="816" y="5"/>
                    </a:lnTo>
                    <a:lnTo>
                      <a:pt x="794" y="5"/>
                    </a:lnTo>
                    <a:lnTo>
                      <a:pt x="794" y="0"/>
                    </a:lnTo>
                    <a:close/>
                    <a:moveTo>
                      <a:pt x="832" y="0"/>
                    </a:moveTo>
                    <a:lnTo>
                      <a:pt x="853" y="0"/>
                    </a:lnTo>
                    <a:lnTo>
                      <a:pt x="853" y="5"/>
                    </a:lnTo>
                    <a:lnTo>
                      <a:pt x="832" y="5"/>
                    </a:lnTo>
                    <a:lnTo>
                      <a:pt x="832" y="0"/>
                    </a:lnTo>
                    <a:close/>
                    <a:moveTo>
                      <a:pt x="870" y="0"/>
                    </a:moveTo>
                    <a:lnTo>
                      <a:pt x="891" y="0"/>
                    </a:lnTo>
                    <a:lnTo>
                      <a:pt x="891" y="5"/>
                    </a:lnTo>
                    <a:lnTo>
                      <a:pt x="870" y="5"/>
                    </a:lnTo>
                    <a:lnTo>
                      <a:pt x="870" y="0"/>
                    </a:lnTo>
                    <a:close/>
                    <a:moveTo>
                      <a:pt x="907" y="0"/>
                    </a:moveTo>
                    <a:lnTo>
                      <a:pt x="929" y="0"/>
                    </a:lnTo>
                    <a:lnTo>
                      <a:pt x="929" y="5"/>
                    </a:lnTo>
                    <a:lnTo>
                      <a:pt x="907" y="5"/>
                    </a:lnTo>
                    <a:lnTo>
                      <a:pt x="907" y="0"/>
                    </a:lnTo>
                    <a:close/>
                    <a:moveTo>
                      <a:pt x="945" y="0"/>
                    </a:moveTo>
                    <a:lnTo>
                      <a:pt x="967" y="0"/>
                    </a:lnTo>
                    <a:lnTo>
                      <a:pt x="967" y="5"/>
                    </a:lnTo>
                    <a:lnTo>
                      <a:pt x="945" y="5"/>
                    </a:lnTo>
                    <a:lnTo>
                      <a:pt x="945" y="0"/>
                    </a:lnTo>
                    <a:close/>
                    <a:moveTo>
                      <a:pt x="983" y="0"/>
                    </a:moveTo>
                    <a:lnTo>
                      <a:pt x="1005" y="0"/>
                    </a:lnTo>
                    <a:lnTo>
                      <a:pt x="1005" y="5"/>
                    </a:lnTo>
                    <a:lnTo>
                      <a:pt x="983" y="5"/>
                    </a:lnTo>
                    <a:lnTo>
                      <a:pt x="983" y="0"/>
                    </a:lnTo>
                    <a:close/>
                    <a:moveTo>
                      <a:pt x="1021" y="0"/>
                    </a:moveTo>
                    <a:lnTo>
                      <a:pt x="1042" y="0"/>
                    </a:lnTo>
                    <a:lnTo>
                      <a:pt x="1042" y="5"/>
                    </a:lnTo>
                    <a:lnTo>
                      <a:pt x="1021" y="5"/>
                    </a:lnTo>
                    <a:lnTo>
                      <a:pt x="1021" y="0"/>
                    </a:lnTo>
                    <a:close/>
                    <a:moveTo>
                      <a:pt x="1059" y="0"/>
                    </a:moveTo>
                    <a:lnTo>
                      <a:pt x="1080" y="0"/>
                    </a:lnTo>
                    <a:lnTo>
                      <a:pt x="1080" y="5"/>
                    </a:lnTo>
                    <a:lnTo>
                      <a:pt x="1059" y="5"/>
                    </a:lnTo>
                    <a:lnTo>
                      <a:pt x="1059" y="0"/>
                    </a:lnTo>
                    <a:close/>
                    <a:moveTo>
                      <a:pt x="1096" y="0"/>
                    </a:moveTo>
                    <a:lnTo>
                      <a:pt x="1118" y="0"/>
                    </a:lnTo>
                    <a:lnTo>
                      <a:pt x="1118" y="5"/>
                    </a:lnTo>
                    <a:lnTo>
                      <a:pt x="1096" y="5"/>
                    </a:lnTo>
                    <a:lnTo>
                      <a:pt x="1096" y="0"/>
                    </a:lnTo>
                    <a:close/>
                    <a:moveTo>
                      <a:pt x="1134" y="0"/>
                    </a:moveTo>
                    <a:lnTo>
                      <a:pt x="1156" y="0"/>
                    </a:lnTo>
                    <a:lnTo>
                      <a:pt x="1156" y="5"/>
                    </a:lnTo>
                    <a:lnTo>
                      <a:pt x="1134" y="5"/>
                    </a:lnTo>
                    <a:lnTo>
                      <a:pt x="1134" y="0"/>
                    </a:lnTo>
                    <a:close/>
                    <a:moveTo>
                      <a:pt x="1172" y="0"/>
                    </a:moveTo>
                    <a:lnTo>
                      <a:pt x="1193" y="0"/>
                    </a:lnTo>
                    <a:lnTo>
                      <a:pt x="1193" y="5"/>
                    </a:lnTo>
                    <a:lnTo>
                      <a:pt x="1172" y="5"/>
                    </a:lnTo>
                    <a:lnTo>
                      <a:pt x="1172" y="0"/>
                    </a:lnTo>
                    <a:close/>
                    <a:moveTo>
                      <a:pt x="1210" y="0"/>
                    </a:moveTo>
                    <a:lnTo>
                      <a:pt x="1231" y="0"/>
                    </a:lnTo>
                    <a:lnTo>
                      <a:pt x="1231" y="5"/>
                    </a:lnTo>
                    <a:lnTo>
                      <a:pt x="1210" y="5"/>
                    </a:lnTo>
                    <a:lnTo>
                      <a:pt x="1210" y="0"/>
                    </a:lnTo>
                    <a:close/>
                    <a:moveTo>
                      <a:pt x="1247" y="0"/>
                    </a:moveTo>
                    <a:lnTo>
                      <a:pt x="1269" y="0"/>
                    </a:lnTo>
                    <a:lnTo>
                      <a:pt x="1269" y="5"/>
                    </a:lnTo>
                    <a:lnTo>
                      <a:pt x="1247" y="5"/>
                    </a:lnTo>
                    <a:lnTo>
                      <a:pt x="1247" y="0"/>
                    </a:lnTo>
                    <a:close/>
                    <a:moveTo>
                      <a:pt x="1285" y="0"/>
                    </a:moveTo>
                    <a:lnTo>
                      <a:pt x="1307" y="0"/>
                    </a:lnTo>
                    <a:lnTo>
                      <a:pt x="1307" y="5"/>
                    </a:lnTo>
                    <a:lnTo>
                      <a:pt x="1285" y="5"/>
                    </a:lnTo>
                    <a:lnTo>
                      <a:pt x="1285" y="0"/>
                    </a:lnTo>
                    <a:close/>
                    <a:moveTo>
                      <a:pt x="1323" y="0"/>
                    </a:moveTo>
                    <a:lnTo>
                      <a:pt x="1345" y="0"/>
                    </a:lnTo>
                    <a:lnTo>
                      <a:pt x="1345" y="5"/>
                    </a:lnTo>
                    <a:lnTo>
                      <a:pt x="1323" y="5"/>
                    </a:lnTo>
                    <a:lnTo>
                      <a:pt x="1323" y="0"/>
                    </a:lnTo>
                    <a:close/>
                    <a:moveTo>
                      <a:pt x="1361" y="0"/>
                    </a:moveTo>
                    <a:lnTo>
                      <a:pt x="1382" y="0"/>
                    </a:lnTo>
                    <a:lnTo>
                      <a:pt x="1382" y="5"/>
                    </a:lnTo>
                    <a:lnTo>
                      <a:pt x="1361" y="5"/>
                    </a:lnTo>
                    <a:lnTo>
                      <a:pt x="1361" y="0"/>
                    </a:lnTo>
                    <a:close/>
                    <a:moveTo>
                      <a:pt x="1399" y="0"/>
                    </a:moveTo>
                    <a:lnTo>
                      <a:pt x="1420" y="0"/>
                    </a:lnTo>
                    <a:lnTo>
                      <a:pt x="1420" y="5"/>
                    </a:lnTo>
                    <a:lnTo>
                      <a:pt x="1399" y="5"/>
                    </a:lnTo>
                    <a:lnTo>
                      <a:pt x="1399" y="0"/>
                    </a:lnTo>
                    <a:close/>
                    <a:moveTo>
                      <a:pt x="1436" y="0"/>
                    </a:moveTo>
                    <a:lnTo>
                      <a:pt x="1458" y="0"/>
                    </a:lnTo>
                    <a:lnTo>
                      <a:pt x="1458" y="5"/>
                    </a:lnTo>
                    <a:lnTo>
                      <a:pt x="1436" y="5"/>
                    </a:lnTo>
                    <a:lnTo>
                      <a:pt x="1436" y="0"/>
                    </a:lnTo>
                    <a:close/>
                    <a:moveTo>
                      <a:pt x="1474" y="0"/>
                    </a:moveTo>
                    <a:lnTo>
                      <a:pt x="1496" y="0"/>
                    </a:lnTo>
                    <a:lnTo>
                      <a:pt x="1496" y="5"/>
                    </a:lnTo>
                    <a:lnTo>
                      <a:pt x="1474" y="5"/>
                    </a:lnTo>
                    <a:lnTo>
                      <a:pt x="1474" y="0"/>
                    </a:lnTo>
                    <a:close/>
                    <a:moveTo>
                      <a:pt x="1512" y="0"/>
                    </a:moveTo>
                    <a:lnTo>
                      <a:pt x="1534" y="0"/>
                    </a:lnTo>
                    <a:lnTo>
                      <a:pt x="1534" y="5"/>
                    </a:lnTo>
                    <a:lnTo>
                      <a:pt x="1512" y="5"/>
                    </a:lnTo>
                    <a:lnTo>
                      <a:pt x="1512" y="0"/>
                    </a:lnTo>
                    <a:close/>
                    <a:moveTo>
                      <a:pt x="1550" y="0"/>
                    </a:moveTo>
                    <a:lnTo>
                      <a:pt x="1571" y="0"/>
                    </a:lnTo>
                    <a:lnTo>
                      <a:pt x="1571" y="5"/>
                    </a:lnTo>
                    <a:lnTo>
                      <a:pt x="1550" y="5"/>
                    </a:lnTo>
                    <a:lnTo>
                      <a:pt x="1550" y="0"/>
                    </a:lnTo>
                    <a:close/>
                    <a:moveTo>
                      <a:pt x="1588" y="0"/>
                    </a:moveTo>
                    <a:lnTo>
                      <a:pt x="1609" y="0"/>
                    </a:lnTo>
                    <a:lnTo>
                      <a:pt x="1609" y="5"/>
                    </a:lnTo>
                    <a:lnTo>
                      <a:pt x="1588" y="5"/>
                    </a:lnTo>
                    <a:lnTo>
                      <a:pt x="1588" y="0"/>
                    </a:lnTo>
                    <a:close/>
                    <a:moveTo>
                      <a:pt x="1625" y="0"/>
                    </a:moveTo>
                    <a:lnTo>
                      <a:pt x="1647" y="0"/>
                    </a:lnTo>
                    <a:lnTo>
                      <a:pt x="1647" y="5"/>
                    </a:lnTo>
                    <a:lnTo>
                      <a:pt x="1625" y="5"/>
                    </a:lnTo>
                    <a:lnTo>
                      <a:pt x="1625" y="0"/>
                    </a:lnTo>
                    <a:close/>
                    <a:moveTo>
                      <a:pt x="1663" y="0"/>
                    </a:moveTo>
                    <a:lnTo>
                      <a:pt x="1685" y="0"/>
                    </a:lnTo>
                    <a:lnTo>
                      <a:pt x="1685" y="5"/>
                    </a:lnTo>
                    <a:lnTo>
                      <a:pt x="1663" y="5"/>
                    </a:lnTo>
                    <a:lnTo>
                      <a:pt x="1663" y="0"/>
                    </a:lnTo>
                    <a:close/>
                    <a:moveTo>
                      <a:pt x="1701" y="0"/>
                    </a:moveTo>
                    <a:lnTo>
                      <a:pt x="1723" y="0"/>
                    </a:lnTo>
                    <a:lnTo>
                      <a:pt x="1723" y="5"/>
                    </a:lnTo>
                    <a:lnTo>
                      <a:pt x="1701" y="5"/>
                    </a:lnTo>
                    <a:lnTo>
                      <a:pt x="1701" y="0"/>
                    </a:lnTo>
                    <a:close/>
                    <a:moveTo>
                      <a:pt x="1739" y="0"/>
                    </a:moveTo>
                    <a:lnTo>
                      <a:pt x="1760" y="0"/>
                    </a:lnTo>
                    <a:lnTo>
                      <a:pt x="1760" y="5"/>
                    </a:lnTo>
                    <a:lnTo>
                      <a:pt x="1739" y="5"/>
                    </a:lnTo>
                    <a:lnTo>
                      <a:pt x="1739" y="0"/>
                    </a:lnTo>
                    <a:close/>
                    <a:moveTo>
                      <a:pt x="1777" y="0"/>
                    </a:moveTo>
                    <a:lnTo>
                      <a:pt x="1798" y="0"/>
                    </a:lnTo>
                    <a:lnTo>
                      <a:pt x="1798" y="5"/>
                    </a:lnTo>
                    <a:lnTo>
                      <a:pt x="1777" y="5"/>
                    </a:lnTo>
                    <a:lnTo>
                      <a:pt x="1777" y="0"/>
                    </a:lnTo>
                    <a:close/>
                    <a:moveTo>
                      <a:pt x="1814" y="0"/>
                    </a:moveTo>
                    <a:lnTo>
                      <a:pt x="1836" y="0"/>
                    </a:lnTo>
                    <a:lnTo>
                      <a:pt x="1836" y="5"/>
                    </a:lnTo>
                    <a:lnTo>
                      <a:pt x="1814" y="5"/>
                    </a:lnTo>
                    <a:lnTo>
                      <a:pt x="1814" y="0"/>
                    </a:lnTo>
                    <a:close/>
                    <a:moveTo>
                      <a:pt x="1852" y="0"/>
                    </a:moveTo>
                    <a:lnTo>
                      <a:pt x="1874" y="0"/>
                    </a:lnTo>
                    <a:lnTo>
                      <a:pt x="1874" y="5"/>
                    </a:lnTo>
                    <a:lnTo>
                      <a:pt x="1852" y="5"/>
                    </a:lnTo>
                    <a:lnTo>
                      <a:pt x="1852" y="0"/>
                    </a:lnTo>
                    <a:close/>
                    <a:moveTo>
                      <a:pt x="1890" y="0"/>
                    </a:moveTo>
                    <a:lnTo>
                      <a:pt x="1911" y="0"/>
                    </a:lnTo>
                    <a:lnTo>
                      <a:pt x="1911" y="5"/>
                    </a:lnTo>
                    <a:lnTo>
                      <a:pt x="1890" y="5"/>
                    </a:lnTo>
                    <a:lnTo>
                      <a:pt x="1890" y="0"/>
                    </a:lnTo>
                    <a:close/>
                    <a:moveTo>
                      <a:pt x="1928" y="0"/>
                    </a:moveTo>
                    <a:lnTo>
                      <a:pt x="1949" y="0"/>
                    </a:lnTo>
                    <a:lnTo>
                      <a:pt x="1949" y="5"/>
                    </a:lnTo>
                    <a:lnTo>
                      <a:pt x="1928" y="5"/>
                    </a:lnTo>
                    <a:lnTo>
                      <a:pt x="1928" y="0"/>
                    </a:lnTo>
                    <a:close/>
                    <a:moveTo>
                      <a:pt x="1965" y="0"/>
                    </a:moveTo>
                    <a:lnTo>
                      <a:pt x="1987" y="0"/>
                    </a:lnTo>
                    <a:lnTo>
                      <a:pt x="1987" y="5"/>
                    </a:lnTo>
                    <a:lnTo>
                      <a:pt x="1965" y="5"/>
                    </a:lnTo>
                    <a:lnTo>
                      <a:pt x="1965" y="0"/>
                    </a:lnTo>
                    <a:close/>
                    <a:moveTo>
                      <a:pt x="2003" y="0"/>
                    </a:moveTo>
                    <a:lnTo>
                      <a:pt x="2025" y="0"/>
                    </a:lnTo>
                    <a:lnTo>
                      <a:pt x="2025" y="5"/>
                    </a:lnTo>
                    <a:lnTo>
                      <a:pt x="2003" y="5"/>
                    </a:lnTo>
                    <a:lnTo>
                      <a:pt x="2003" y="0"/>
                    </a:lnTo>
                    <a:close/>
                    <a:moveTo>
                      <a:pt x="2041" y="0"/>
                    </a:moveTo>
                    <a:lnTo>
                      <a:pt x="2063" y="0"/>
                    </a:lnTo>
                    <a:lnTo>
                      <a:pt x="2063" y="5"/>
                    </a:lnTo>
                    <a:lnTo>
                      <a:pt x="2041" y="5"/>
                    </a:lnTo>
                    <a:lnTo>
                      <a:pt x="2041" y="0"/>
                    </a:lnTo>
                    <a:close/>
                    <a:moveTo>
                      <a:pt x="2079" y="0"/>
                    </a:moveTo>
                    <a:lnTo>
                      <a:pt x="2100" y="0"/>
                    </a:lnTo>
                    <a:lnTo>
                      <a:pt x="2100" y="5"/>
                    </a:lnTo>
                    <a:lnTo>
                      <a:pt x="2079" y="5"/>
                    </a:lnTo>
                    <a:lnTo>
                      <a:pt x="2079" y="0"/>
                    </a:lnTo>
                    <a:close/>
                    <a:moveTo>
                      <a:pt x="2117" y="0"/>
                    </a:moveTo>
                    <a:lnTo>
                      <a:pt x="2138" y="0"/>
                    </a:lnTo>
                    <a:lnTo>
                      <a:pt x="2138" y="5"/>
                    </a:lnTo>
                    <a:lnTo>
                      <a:pt x="2117" y="5"/>
                    </a:lnTo>
                    <a:lnTo>
                      <a:pt x="2117" y="0"/>
                    </a:lnTo>
                    <a:close/>
                    <a:moveTo>
                      <a:pt x="2154" y="0"/>
                    </a:moveTo>
                    <a:lnTo>
                      <a:pt x="2176" y="0"/>
                    </a:lnTo>
                    <a:lnTo>
                      <a:pt x="2176" y="5"/>
                    </a:lnTo>
                    <a:lnTo>
                      <a:pt x="2154" y="5"/>
                    </a:lnTo>
                    <a:lnTo>
                      <a:pt x="2154" y="0"/>
                    </a:lnTo>
                    <a:close/>
                    <a:moveTo>
                      <a:pt x="2192" y="0"/>
                    </a:moveTo>
                    <a:lnTo>
                      <a:pt x="2214" y="0"/>
                    </a:lnTo>
                    <a:lnTo>
                      <a:pt x="2214" y="5"/>
                    </a:lnTo>
                    <a:lnTo>
                      <a:pt x="2192" y="5"/>
                    </a:lnTo>
                    <a:lnTo>
                      <a:pt x="2192" y="0"/>
                    </a:lnTo>
                    <a:close/>
                    <a:moveTo>
                      <a:pt x="2230" y="0"/>
                    </a:moveTo>
                    <a:lnTo>
                      <a:pt x="2252" y="0"/>
                    </a:lnTo>
                    <a:lnTo>
                      <a:pt x="2252" y="5"/>
                    </a:lnTo>
                    <a:lnTo>
                      <a:pt x="2230" y="5"/>
                    </a:lnTo>
                    <a:lnTo>
                      <a:pt x="2230" y="0"/>
                    </a:lnTo>
                    <a:close/>
                    <a:moveTo>
                      <a:pt x="2268" y="0"/>
                    </a:moveTo>
                    <a:lnTo>
                      <a:pt x="2289" y="0"/>
                    </a:lnTo>
                    <a:lnTo>
                      <a:pt x="2289" y="5"/>
                    </a:lnTo>
                    <a:lnTo>
                      <a:pt x="2268" y="5"/>
                    </a:lnTo>
                    <a:lnTo>
                      <a:pt x="2268" y="0"/>
                    </a:lnTo>
                    <a:close/>
                    <a:moveTo>
                      <a:pt x="2306" y="0"/>
                    </a:moveTo>
                    <a:lnTo>
                      <a:pt x="2327" y="0"/>
                    </a:lnTo>
                    <a:lnTo>
                      <a:pt x="2327" y="5"/>
                    </a:lnTo>
                    <a:lnTo>
                      <a:pt x="2306" y="5"/>
                    </a:lnTo>
                    <a:lnTo>
                      <a:pt x="2306" y="0"/>
                    </a:lnTo>
                    <a:close/>
                    <a:moveTo>
                      <a:pt x="2343" y="0"/>
                    </a:moveTo>
                    <a:lnTo>
                      <a:pt x="2365" y="0"/>
                    </a:lnTo>
                    <a:lnTo>
                      <a:pt x="2365" y="5"/>
                    </a:lnTo>
                    <a:lnTo>
                      <a:pt x="2343" y="5"/>
                    </a:lnTo>
                    <a:lnTo>
                      <a:pt x="2343" y="0"/>
                    </a:lnTo>
                    <a:close/>
                    <a:moveTo>
                      <a:pt x="2381" y="0"/>
                    </a:moveTo>
                    <a:lnTo>
                      <a:pt x="2403" y="0"/>
                    </a:lnTo>
                    <a:lnTo>
                      <a:pt x="2403" y="5"/>
                    </a:lnTo>
                    <a:lnTo>
                      <a:pt x="2381" y="5"/>
                    </a:lnTo>
                    <a:lnTo>
                      <a:pt x="2381" y="0"/>
                    </a:lnTo>
                    <a:close/>
                    <a:moveTo>
                      <a:pt x="2419" y="0"/>
                    </a:moveTo>
                    <a:lnTo>
                      <a:pt x="2441" y="0"/>
                    </a:lnTo>
                    <a:lnTo>
                      <a:pt x="2441" y="5"/>
                    </a:lnTo>
                    <a:lnTo>
                      <a:pt x="2419" y="5"/>
                    </a:lnTo>
                    <a:lnTo>
                      <a:pt x="2419" y="0"/>
                    </a:lnTo>
                    <a:close/>
                    <a:moveTo>
                      <a:pt x="2457" y="0"/>
                    </a:moveTo>
                    <a:lnTo>
                      <a:pt x="2478" y="0"/>
                    </a:lnTo>
                    <a:lnTo>
                      <a:pt x="2478" y="5"/>
                    </a:lnTo>
                    <a:lnTo>
                      <a:pt x="2457" y="5"/>
                    </a:lnTo>
                    <a:lnTo>
                      <a:pt x="2457" y="0"/>
                    </a:lnTo>
                    <a:close/>
                    <a:moveTo>
                      <a:pt x="2495" y="0"/>
                    </a:moveTo>
                    <a:lnTo>
                      <a:pt x="2516" y="0"/>
                    </a:lnTo>
                    <a:lnTo>
                      <a:pt x="2516" y="5"/>
                    </a:lnTo>
                    <a:lnTo>
                      <a:pt x="2495" y="5"/>
                    </a:lnTo>
                    <a:lnTo>
                      <a:pt x="2495" y="0"/>
                    </a:lnTo>
                    <a:close/>
                    <a:moveTo>
                      <a:pt x="2532" y="0"/>
                    </a:moveTo>
                    <a:lnTo>
                      <a:pt x="2554" y="0"/>
                    </a:lnTo>
                    <a:lnTo>
                      <a:pt x="2554" y="5"/>
                    </a:lnTo>
                    <a:lnTo>
                      <a:pt x="2532" y="5"/>
                    </a:lnTo>
                    <a:lnTo>
                      <a:pt x="2532" y="0"/>
                    </a:lnTo>
                    <a:close/>
                    <a:moveTo>
                      <a:pt x="2570" y="0"/>
                    </a:moveTo>
                    <a:lnTo>
                      <a:pt x="2592" y="0"/>
                    </a:lnTo>
                    <a:lnTo>
                      <a:pt x="2592" y="5"/>
                    </a:lnTo>
                    <a:lnTo>
                      <a:pt x="2570" y="5"/>
                    </a:lnTo>
                    <a:lnTo>
                      <a:pt x="2570" y="0"/>
                    </a:lnTo>
                    <a:close/>
                    <a:moveTo>
                      <a:pt x="2608" y="0"/>
                    </a:moveTo>
                    <a:lnTo>
                      <a:pt x="2629" y="0"/>
                    </a:lnTo>
                    <a:lnTo>
                      <a:pt x="2629" y="5"/>
                    </a:lnTo>
                    <a:lnTo>
                      <a:pt x="2608" y="5"/>
                    </a:lnTo>
                    <a:lnTo>
                      <a:pt x="2608" y="0"/>
                    </a:lnTo>
                    <a:close/>
                    <a:moveTo>
                      <a:pt x="2646" y="0"/>
                    </a:moveTo>
                    <a:lnTo>
                      <a:pt x="2667" y="0"/>
                    </a:lnTo>
                    <a:lnTo>
                      <a:pt x="2667" y="5"/>
                    </a:lnTo>
                    <a:lnTo>
                      <a:pt x="2646" y="5"/>
                    </a:lnTo>
                    <a:lnTo>
                      <a:pt x="2646" y="0"/>
                    </a:lnTo>
                    <a:close/>
                    <a:moveTo>
                      <a:pt x="2683" y="0"/>
                    </a:moveTo>
                    <a:lnTo>
                      <a:pt x="2705" y="0"/>
                    </a:lnTo>
                    <a:lnTo>
                      <a:pt x="2705" y="5"/>
                    </a:lnTo>
                    <a:lnTo>
                      <a:pt x="2683" y="5"/>
                    </a:lnTo>
                    <a:lnTo>
                      <a:pt x="2683" y="0"/>
                    </a:lnTo>
                    <a:close/>
                    <a:moveTo>
                      <a:pt x="2721" y="0"/>
                    </a:moveTo>
                    <a:lnTo>
                      <a:pt x="2743" y="0"/>
                    </a:lnTo>
                    <a:lnTo>
                      <a:pt x="2743" y="5"/>
                    </a:lnTo>
                    <a:lnTo>
                      <a:pt x="2721" y="5"/>
                    </a:lnTo>
                    <a:lnTo>
                      <a:pt x="2721" y="0"/>
                    </a:lnTo>
                    <a:close/>
                    <a:moveTo>
                      <a:pt x="2759" y="0"/>
                    </a:moveTo>
                    <a:lnTo>
                      <a:pt x="2781" y="0"/>
                    </a:lnTo>
                    <a:lnTo>
                      <a:pt x="2781" y="5"/>
                    </a:lnTo>
                    <a:lnTo>
                      <a:pt x="2759" y="5"/>
                    </a:lnTo>
                    <a:lnTo>
                      <a:pt x="2759" y="0"/>
                    </a:lnTo>
                    <a:close/>
                    <a:moveTo>
                      <a:pt x="2797" y="0"/>
                    </a:moveTo>
                    <a:lnTo>
                      <a:pt x="2818" y="0"/>
                    </a:lnTo>
                    <a:lnTo>
                      <a:pt x="2818" y="5"/>
                    </a:lnTo>
                    <a:lnTo>
                      <a:pt x="2797" y="5"/>
                    </a:lnTo>
                    <a:lnTo>
                      <a:pt x="2797" y="0"/>
                    </a:lnTo>
                    <a:close/>
                    <a:moveTo>
                      <a:pt x="2835" y="0"/>
                    </a:moveTo>
                    <a:lnTo>
                      <a:pt x="2856" y="0"/>
                    </a:lnTo>
                    <a:lnTo>
                      <a:pt x="2856" y="5"/>
                    </a:lnTo>
                    <a:lnTo>
                      <a:pt x="2835" y="5"/>
                    </a:lnTo>
                    <a:lnTo>
                      <a:pt x="2835" y="0"/>
                    </a:lnTo>
                    <a:close/>
                    <a:moveTo>
                      <a:pt x="2872" y="0"/>
                    </a:moveTo>
                    <a:lnTo>
                      <a:pt x="2894" y="0"/>
                    </a:lnTo>
                    <a:lnTo>
                      <a:pt x="2894" y="5"/>
                    </a:lnTo>
                    <a:lnTo>
                      <a:pt x="2872" y="5"/>
                    </a:lnTo>
                    <a:lnTo>
                      <a:pt x="2872" y="0"/>
                    </a:lnTo>
                    <a:close/>
                    <a:moveTo>
                      <a:pt x="2910" y="0"/>
                    </a:moveTo>
                    <a:lnTo>
                      <a:pt x="2932" y="0"/>
                    </a:lnTo>
                    <a:lnTo>
                      <a:pt x="2932" y="5"/>
                    </a:lnTo>
                    <a:lnTo>
                      <a:pt x="2910" y="5"/>
                    </a:lnTo>
                    <a:lnTo>
                      <a:pt x="2910" y="0"/>
                    </a:lnTo>
                    <a:close/>
                    <a:moveTo>
                      <a:pt x="2948" y="0"/>
                    </a:moveTo>
                    <a:lnTo>
                      <a:pt x="2970" y="0"/>
                    </a:lnTo>
                    <a:lnTo>
                      <a:pt x="2970" y="5"/>
                    </a:lnTo>
                    <a:lnTo>
                      <a:pt x="2948" y="5"/>
                    </a:lnTo>
                    <a:lnTo>
                      <a:pt x="2948" y="0"/>
                    </a:lnTo>
                    <a:close/>
                    <a:moveTo>
                      <a:pt x="2986" y="0"/>
                    </a:moveTo>
                    <a:lnTo>
                      <a:pt x="3007" y="0"/>
                    </a:lnTo>
                    <a:lnTo>
                      <a:pt x="3007" y="5"/>
                    </a:lnTo>
                    <a:lnTo>
                      <a:pt x="2986" y="5"/>
                    </a:lnTo>
                    <a:lnTo>
                      <a:pt x="2986" y="0"/>
                    </a:lnTo>
                    <a:close/>
                    <a:moveTo>
                      <a:pt x="3024" y="0"/>
                    </a:moveTo>
                    <a:lnTo>
                      <a:pt x="3045" y="0"/>
                    </a:lnTo>
                    <a:lnTo>
                      <a:pt x="3045" y="5"/>
                    </a:lnTo>
                    <a:lnTo>
                      <a:pt x="3024" y="5"/>
                    </a:lnTo>
                    <a:lnTo>
                      <a:pt x="3024" y="0"/>
                    </a:lnTo>
                    <a:close/>
                    <a:moveTo>
                      <a:pt x="3061" y="0"/>
                    </a:moveTo>
                    <a:lnTo>
                      <a:pt x="3083" y="0"/>
                    </a:lnTo>
                    <a:lnTo>
                      <a:pt x="3083" y="5"/>
                    </a:lnTo>
                    <a:lnTo>
                      <a:pt x="3061" y="5"/>
                    </a:lnTo>
                    <a:lnTo>
                      <a:pt x="3061" y="0"/>
                    </a:lnTo>
                    <a:close/>
                    <a:moveTo>
                      <a:pt x="3099" y="0"/>
                    </a:moveTo>
                    <a:lnTo>
                      <a:pt x="3121" y="0"/>
                    </a:lnTo>
                    <a:lnTo>
                      <a:pt x="3121" y="5"/>
                    </a:lnTo>
                    <a:lnTo>
                      <a:pt x="3099" y="5"/>
                    </a:lnTo>
                    <a:lnTo>
                      <a:pt x="3099" y="0"/>
                    </a:lnTo>
                    <a:close/>
                    <a:moveTo>
                      <a:pt x="3137" y="0"/>
                    </a:moveTo>
                    <a:lnTo>
                      <a:pt x="3159" y="0"/>
                    </a:lnTo>
                    <a:lnTo>
                      <a:pt x="3159" y="5"/>
                    </a:lnTo>
                    <a:lnTo>
                      <a:pt x="3137" y="5"/>
                    </a:lnTo>
                    <a:lnTo>
                      <a:pt x="3137" y="0"/>
                    </a:lnTo>
                    <a:close/>
                    <a:moveTo>
                      <a:pt x="3175" y="0"/>
                    </a:moveTo>
                    <a:lnTo>
                      <a:pt x="3196" y="0"/>
                    </a:lnTo>
                    <a:lnTo>
                      <a:pt x="3196" y="5"/>
                    </a:lnTo>
                    <a:lnTo>
                      <a:pt x="3175" y="5"/>
                    </a:lnTo>
                    <a:lnTo>
                      <a:pt x="3175" y="0"/>
                    </a:lnTo>
                    <a:close/>
                    <a:moveTo>
                      <a:pt x="3212" y="0"/>
                    </a:moveTo>
                    <a:lnTo>
                      <a:pt x="3234" y="0"/>
                    </a:lnTo>
                    <a:lnTo>
                      <a:pt x="3234" y="5"/>
                    </a:lnTo>
                    <a:lnTo>
                      <a:pt x="3212" y="5"/>
                    </a:lnTo>
                    <a:lnTo>
                      <a:pt x="3212" y="0"/>
                    </a:lnTo>
                    <a:close/>
                    <a:moveTo>
                      <a:pt x="3250" y="0"/>
                    </a:moveTo>
                    <a:lnTo>
                      <a:pt x="3272" y="0"/>
                    </a:lnTo>
                    <a:lnTo>
                      <a:pt x="3272" y="5"/>
                    </a:lnTo>
                    <a:lnTo>
                      <a:pt x="3250" y="5"/>
                    </a:lnTo>
                    <a:lnTo>
                      <a:pt x="3250" y="0"/>
                    </a:lnTo>
                    <a:close/>
                    <a:moveTo>
                      <a:pt x="3288" y="0"/>
                    </a:moveTo>
                    <a:lnTo>
                      <a:pt x="3310" y="0"/>
                    </a:lnTo>
                    <a:lnTo>
                      <a:pt x="3310" y="5"/>
                    </a:lnTo>
                    <a:lnTo>
                      <a:pt x="3288" y="5"/>
                    </a:lnTo>
                    <a:lnTo>
                      <a:pt x="3288" y="0"/>
                    </a:lnTo>
                    <a:close/>
                    <a:moveTo>
                      <a:pt x="3326" y="0"/>
                    </a:moveTo>
                    <a:lnTo>
                      <a:pt x="3347" y="0"/>
                    </a:lnTo>
                    <a:lnTo>
                      <a:pt x="3347" y="5"/>
                    </a:lnTo>
                    <a:lnTo>
                      <a:pt x="3326" y="5"/>
                    </a:lnTo>
                    <a:lnTo>
                      <a:pt x="3326" y="0"/>
                    </a:lnTo>
                    <a:close/>
                    <a:moveTo>
                      <a:pt x="3364" y="0"/>
                    </a:moveTo>
                    <a:lnTo>
                      <a:pt x="3385" y="0"/>
                    </a:lnTo>
                    <a:lnTo>
                      <a:pt x="3385" y="5"/>
                    </a:lnTo>
                    <a:lnTo>
                      <a:pt x="3364" y="5"/>
                    </a:lnTo>
                    <a:lnTo>
                      <a:pt x="3364" y="0"/>
                    </a:lnTo>
                    <a:close/>
                    <a:moveTo>
                      <a:pt x="3401" y="0"/>
                    </a:moveTo>
                    <a:lnTo>
                      <a:pt x="3423" y="0"/>
                    </a:lnTo>
                    <a:lnTo>
                      <a:pt x="3423" y="5"/>
                    </a:lnTo>
                    <a:lnTo>
                      <a:pt x="3401" y="5"/>
                    </a:lnTo>
                    <a:lnTo>
                      <a:pt x="3401" y="0"/>
                    </a:lnTo>
                    <a:close/>
                    <a:moveTo>
                      <a:pt x="3439" y="0"/>
                    </a:moveTo>
                    <a:lnTo>
                      <a:pt x="3461" y="0"/>
                    </a:lnTo>
                    <a:lnTo>
                      <a:pt x="3461" y="5"/>
                    </a:lnTo>
                    <a:lnTo>
                      <a:pt x="3439" y="5"/>
                    </a:lnTo>
                    <a:lnTo>
                      <a:pt x="3439" y="0"/>
                    </a:lnTo>
                    <a:close/>
                    <a:moveTo>
                      <a:pt x="3477" y="0"/>
                    </a:moveTo>
                    <a:lnTo>
                      <a:pt x="3499" y="0"/>
                    </a:lnTo>
                    <a:lnTo>
                      <a:pt x="3499" y="5"/>
                    </a:lnTo>
                    <a:lnTo>
                      <a:pt x="3477" y="5"/>
                    </a:lnTo>
                    <a:lnTo>
                      <a:pt x="3477" y="0"/>
                    </a:lnTo>
                    <a:close/>
                    <a:moveTo>
                      <a:pt x="3515" y="0"/>
                    </a:moveTo>
                    <a:lnTo>
                      <a:pt x="3536" y="0"/>
                    </a:lnTo>
                    <a:lnTo>
                      <a:pt x="3536" y="5"/>
                    </a:lnTo>
                    <a:lnTo>
                      <a:pt x="3515" y="5"/>
                    </a:lnTo>
                    <a:lnTo>
                      <a:pt x="3515" y="0"/>
                    </a:lnTo>
                    <a:close/>
                    <a:moveTo>
                      <a:pt x="3553" y="0"/>
                    </a:moveTo>
                    <a:lnTo>
                      <a:pt x="3574" y="0"/>
                    </a:lnTo>
                    <a:lnTo>
                      <a:pt x="3574" y="5"/>
                    </a:lnTo>
                    <a:lnTo>
                      <a:pt x="3553" y="5"/>
                    </a:lnTo>
                    <a:lnTo>
                      <a:pt x="3553" y="0"/>
                    </a:lnTo>
                    <a:close/>
                    <a:moveTo>
                      <a:pt x="3590" y="0"/>
                    </a:moveTo>
                    <a:lnTo>
                      <a:pt x="3612" y="0"/>
                    </a:lnTo>
                    <a:lnTo>
                      <a:pt x="3612" y="5"/>
                    </a:lnTo>
                    <a:lnTo>
                      <a:pt x="3590" y="5"/>
                    </a:lnTo>
                    <a:lnTo>
                      <a:pt x="3590" y="0"/>
                    </a:lnTo>
                    <a:close/>
                    <a:moveTo>
                      <a:pt x="3628" y="0"/>
                    </a:moveTo>
                    <a:lnTo>
                      <a:pt x="3650" y="0"/>
                    </a:lnTo>
                    <a:lnTo>
                      <a:pt x="3650" y="5"/>
                    </a:lnTo>
                    <a:lnTo>
                      <a:pt x="3628" y="5"/>
                    </a:lnTo>
                    <a:lnTo>
                      <a:pt x="3628" y="0"/>
                    </a:lnTo>
                    <a:close/>
                    <a:moveTo>
                      <a:pt x="3666" y="0"/>
                    </a:moveTo>
                    <a:lnTo>
                      <a:pt x="3688" y="0"/>
                    </a:lnTo>
                    <a:lnTo>
                      <a:pt x="3688" y="5"/>
                    </a:lnTo>
                    <a:lnTo>
                      <a:pt x="3666" y="5"/>
                    </a:lnTo>
                    <a:lnTo>
                      <a:pt x="3666" y="0"/>
                    </a:lnTo>
                    <a:close/>
                    <a:moveTo>
                      <a:pt x="3704" y="0"/>
                    </a:moveTo>
                    <a:lnTo>
                      <a:pt x="3725" y="0"/>
                    </a:lnTo>
                    <a:lnTo>
                      <a:pt x="3725" y="5"/>
                    </a:lnTo>
                    <a:lnTo>
                      <a:pt x="3704" y="5"/>
                    </a:lnTo>
                    <a:lnTo>
                      <a:pt x="3704" y="0"/>
                    </a:lnTo>
                    <a:close/>
                    <a:moveTo>
                      <a:pt x="3742" y="0"/>
                    </a:moveTo>
                    <a:lnTo>
                      <a:pt x="3763" y="0"/>
                    </a:lnTo>
                    <a:lnTo>
                      <a:pt x="3763" y="5"/>
                    </a:lnTo>
                    <a:lnTo>
                      <a:pt x="3742" y="5"/>
                    </a:lnTo>
                    <a:lnTo>
                      <a:pt x="3742" y="0"/>
                    </a:lnTo>
                    <a:close/>
                    <a:moveTo>
                      <a:pt x="3779" y="0"/>
                    </a:moveTo>
                    <a:lnTo>
                      <a:pt x="3801" y="0"/>
                    </a:lnTo>
                    <a:lnTo>
                      <a:pt x="3801" y="5"/>
                    </a:lnTo>
                    <a:lnTo>
                      <a:pt x="3779" y="5"/>
                    </a:lnTo>
                    <a:lnTo>
                      <a:pt x="3779" y="0"/>
                    </a:lnTo>
                    <a:close/>
                    <a:moveTo>
                      <a:pt x="3817" y="0"/>
                    </a:moveTo>
                    <a:lnTo>
                      <a:pt x="3839" y="0"/>
                    </a:lnTo>
                    <a:lnTo>
                      <a:pt x="3839" y="5"/>
                    </a:lnTo>
                    <a:lnTo>
                      <a:pt x="3817" y="5"/>
                    </a:lnTo>
                    <a:lnTo>
                      <a:pt x="3817" y="0"/>
                    </a:lnTo>
                    <a:close/>
                    <a:moveTo>
                      <a:pt x="3855" y="0"/>
                    </a:moveTo>
                    <a:lnTo>
                      <a:pt x="3877" y="0"/>
                    </a:lnTo>
                    <a:lnTo>
                      <a:pt x="3877" y="5"/>
                    </a:lnTo>
                    <a:lnTo>
                      <a:pt x="3855" y="5"/>
                    </a:lnTo>
                    <a:lnTo>
                      <a:pt x="3855" y="0"/>
                    </a:lnTo>
                    <a:close/>
                    <a:moveTo>
                      <a:pt x="3893" y="0"/>
                    </a:moveTo>
                    <a:lnTo>
                      <a:pt x="3914" y="0"/>
                    </a:lnTo>
                    <a:lnTo>
                      <a:pt x="3914" y="5"/>
                    </a:lnTo>
                    <a:lnTo>
                      <a:pt x="3893" y="5"/>
                    </a:lnTo>
                    <a:lnTo>
                      <a:pt x="3893" y="0"/>
                    </a:lnTo>
                    <a:close/>
                    <a:moveTo>
                      <a:pt x="3930" y="0"/>
                    </a:moveTo>
                    <a:lnTo>
                      <a:pt x="3952" y="0"/>
                    </a:lnTo>
                    <a:lnTo>
                      <a:pt x="3952" y="5"/>
                    </a:lnTo>
                    <a:lnTo>
                      <a:pt x="3930" y="5"/>
                    </a:lnTo>
                    <a:lnTo>
                      <a:pt x="3930" y="0"/>
                    </a:lnTo>
                    <a:close/>
                    <a:moveTo>
                      <a:pt x="3968" y="0"/>
                    </a:moveTo>
                    <a:lnTo>
                      <a:pt x="3990" y="0"/>
                    </a:lnTo>
                    <a:lnTo>
                      <a:pt x="3990" y="5"/>
                    </a:lnTo>
                    <a:lnTo>
                      <a:pt x="3968" y="5"/>
                    </a:lnTo>
                    <a:lnTo>
                      <a:pt x="3968" y="0"/>
                    </a:lnTo>
                    <a:close/>
                    <a:moveTo>
                      <a:pt x="4006" y="0"/>
                    </a:moveTo>
                    <a:lnTo>
                      <a:pt x="4028" y="0"/>
                    </a:lnTo>
                    <a:lnTo>
                      <a:pt x="4028" y="5"/>
                    </a:lnTo>
                    <a:lnTo>
                      <a:pt x="4006" y="5"/>
                    </a:lnTo>
                    <a:lnTo>
                      <a:pt x="4006" y="0"/>
                    </a:lnTo>
                    <a:close/>
                    <a:moveTo>
                      <a:pt x="4044" y="0"/>
                    </a:moveTo>
                    <a:lnTo>
                      <a:pt x="4065" y="0"/>
                    </a:lnTo>
                    <a:lnTo>
                      <a:pt x="4065" y="5"/>
                    </a:lnTo>
                    <a:lnTo>
                      <a:pt x="4044" y="5"/>
                    </a:lnTo>
                    <a:lnTo>
                      <a:pt x="4044" y="0"/>
                    </a:lnTo>
                    <a:close/>
                    <a:moveTo>
                      <a:pt x="4082" y="0"/>
                    </a:moveTo>
                    <a:lnTo>
                      <a:pt x="4103" y="0"/>
                    </a:lnTo>
                    <a:lnTo>
                      <a:pt x="4103" y="5"/>
                    </a:lnTo>
                    <a:lnTo>
                      <a:pt x="4082" y="5"/>
                    </a:lnTo>
                    <a:lnTo>
                      <a:pt x="4082" y="0"/>
                    </a:lnTo>
                    <a:close/>
                    <a:moveTo>
                      <a:pt x="4119" y="0"/>
                    </a:moveTo>
                    <a:lnTo>
                      <a:pt x="4141" y="0"/>
                    </a:lnTo>
                    <a:lnTo>
                      <a:pt x="4141" y="5"/>
                    </a:lnTo>
                    <a:lnTo>
                      <a:pt x="4119" y="5"/>
                    </a:lnTo>
                    <a:lnTo>
                      <a:pt x="4119" y="0"/>
                    </a:lnTo>
                    <a:close/>
                    <a:moveTo>
                      <a:pt x="4157" y="0"/>
                    </a:moveTo>
                    <a:lnTo>
                      <a:pt x="4179" y="0"/>
                    </a:lnTo>
                    <a:lnTo>
                      <a:pt x="4179" y="5"/>
                    </a:lnTo>
                    <a:lnTo>
                      <a:pt x="4157" y="5"/>
                    </a:lnTo>
                    <a:lnTo>
                      <a:pt x="4157" y="0"/>
                    </a:lnTo>
                    <a:close/>
                    <a:moveTo>
                      <a:pt x="4195" y="0"/>
                    </a:moveTo>
                    <a:lnTo>
                      <a:pt x="4217" y="0"/>
                    </a:lnTo>
                    <a:lnTo>
                      <a:pt x="4217" y="5"/>
                    </a:lnTo>
                    <a:lnTo>
                      <a:pt x="4195" y="5"/>
                    </a:lnTo>
                    <a:lnTo>
                      <a:pt x="4195" y="0"/>
                    </a:lnTo>
                    <a:close/>
                    <a:moveTo>
                      <a:pt x="4233" y="0"/>
                    </a:moveTo>
                    <a:lnTo>
                      <a:pt x="4254" y="0"/>
                    </a:lnTo>
                    <a:lnTo>
                      <a:pt x="4254" y="5"/>
                    </a:lnTo>
                    <a:lnTo>
                      <a:pt x="4233" y="5"/>
                    </a:lnTo>
                    <a:lnTo>
                      <a:pt x="4233" y="0"/>
                    </a:lnTo>
                    <a:close/>
                    <a:moveTo>
                      <a:pt x="4271" y="0"/>
                    </a:moveTo>
                    <a:lnTo>
                      <a:pt x="4292" y="0"/>
                    </a:lnTo>
                    <a:lnTo>
                      <a:pt x="4292" y="5"/>
                    </a:lnTo>
                    <a:lnTo>
                      <a:pt x="4271" y="5"/>
                    </a:lnTo>
                    <a:lnTo>
                      <a:pt x="4271" y="0"/>
                    </a:lnTo>
                    <a:close/>
                    <a:moveTo>
                      <a:pt x="4308" y="0"/>
                    </a:moveTo>
                    <a:lnTo>
                      <a:pt x="4330" y="0"/>
                    </a:lnTo>
                    <a:lnTo>
                      <a:pt x="4330" y="5"/>
                    </a:lnTo>
                    <a:lnTo>
                      <a:pt x="4308" y="5"/>
                    </a:lnTo>
                    <a:lnTo>
                      <a:pt x="4308" y="0"/>
                    </a:lnTo>
                    <a:close/>
                    <a:moveTo>
                      <a:pt x="4346" y="0"/>
                    </a:moveTo>
                    <a:lnTo>
                      <a:pt x="4368" y="0"/>
                    </a:lnTo>
                    <a:lnTo>
                      <a:pt x="4368" y="5"/>
                    </a:lnTo>
                    <a:lnTo>
                      <a:pt x="4346" y="5"/>
                    </a:lnTo>
                    <a:lnTo>
                      <a:pt x="4346" y="0"/>
                    </a:lnTo>
                    <a:close/>
                    <a:moveTo>
                      <a:pt x="4384" y="0"/>
                    </a:moveTo>
                    <a:lnTo>
                      <a:pt x="4406" y="0"/>
                    </a:lnTo>
                    <a:lnTo>
                      <a:pt x="4406" y="5"/>
                    </a:lnTo>
                    <a:lnTo>
                      <a:pt x="4384" y="5"/>
                    </a:lnTo>
                    <a:lnTo>
                      <a:pt x="4384" y="0"/>
                    </a:lnTo>
                    <a:close/>
                    <a:moveTo>
                      <a:pt x="4422" y="0"/>
                    </a:moveTo>
                    <a:lnTo>
                      <a:pt x="4443" y="0"/>
                    </a:lnTo>
                    <a:lnTo>
                      <a:pt x="4443" y="5"/>
                    </a:lnTo>
                    <a:lnTo>
                      <a:pt x="4422" y="5"/>
                    </a:lnTo>
                    <a:lnTo>
                      <a:pt x="4422" y="0"/>
                    </a:lnTo>
                    <a:close/>
                    <a:moveTo>
                      <a:pt x="4460" y="0"/>
                    </a:moveTo>
                    <a:lnTo>
                      <a:pt x="4481" y="0"/>
                    </a:lnTo>
                    <a:lnTo>
                      <a:pt x="4481" y="5"/>
                    </a:lnTo>
                    <a:lnTo>
                      <a:pt x="4460" y="5"/>
                    </a:lnTo>
                    <a:lnTo>
                      <a:pt x="4460" y="0"/>
                    </a:lnTo>
                    <a:close/>
                    <a:moveTo>
                      <a:pt x="4497" y="0"/>
                    </a:moveTo>
                    <a:lnTo>
                      <a:pt x="4519" y="0"/>
                    </a:lnTo>
                    <a:lnTo>
                      <a:pt x="4519" y="5"/>
                    </a:lnTo>
                    <a:lnTo>
                      <a:pt x="4497" y="5"/>
                    </a:lnTo>
                    <a:lnTo>
                      <a:pt x="4497" y="0"/>
                    </a:lnTo>
                    <a:close/>
                    <a:moveTo>
                      <a:pt x="4535" y="0"/>
                    </a:moveTo>
                    <a:lnTo>
                      <a:pt x="4557" y="0"/>
                    </a:lnTo>
                    <a:lnTo>
                      <a:pt x="4557" y="5"/>
                    </a:lnTo>
                    <a:lnTo>
                      <a:pt x="4535" y="5"/>
                    </a:lnTo>
                    <a:lnTo>
                      <a:pt x="4535" y="0"/>
                    </a:lnTo>
                    <a:close/>
                    <a:moveTo>
                      <a:pt x="4573" y="0"/>
                    </a:moveTo>
                    <a:lnTo>
                      <a:pt x="4594" y="0"/>
                    </a:lnTo>
                    <a:lnTo>
                      <a:pt x="4594" y="5"/>
                    </a:lnTo>
                    <a:lnTo>
                      <a:pt x="4573" y="5"/>
                    </a:lnTo>
                    <a:lnTo>
                      <a:pt x="4573" y="0"/>
                    </a:lnTo>
                    <a:close/>
                    <a:moveTo>
                      <a:pt x="4611" y="0"/>
                    </a:moveTo>
                    <a:lnTo>
                      <a:pt x="4632" y="0"/>
                    </a:lnTo>
                    <a:lnTo>
                      <a:pt x="4632" y="5"/>
                    </a:lnTo>
                    <a:lnTo>
                      <a:pt x="4611" y="5"/>
                    </a:lnTo>
                    <a:lnTo>
                      <a:pt x="4611" y="0"/>
                    </a:lnTo>
                    <a:close/>
                    <a:moveTo>
                      <a:pt x="4648" y="0"/>
                    </a:moveTo>
                    <a:lnTo>
                      <a:pt x="4670" y="0"/>
                    </a:lnTo>
                    <a:lnTo>
                      <a:pt x="4670" y="5"/>
                    </a:lnTo>
                    <a:lnTo>
                      <a:pt x="4648" y="5"/>
                    </a:lnTo>
                    <a:lnTo>
                      <a:pt x="4648" y="0"/>
                    </a:lnTo>
                    <a:close/>
                    <a:moveTo>
                      <a:pt x="4686" y="0"/>
                    </a:moveTo>
                    <a:lnTo>
                      <a:pt x="4708" y="0"/>
                    </a:lnTo>
                    <a:lnTo>
                      <a:pt x="4708" y="5"/>
                    </a:lnTo>
                    <a:lnTo>
                      <a:pt x="4686" y="5"/>
                    </a:lnTo>
                    <a:lnTo>
                      <a:pt x="4686" y="0"/>
                    </a:lnTo>
                    <a:close/>
                    <a:moveTo>
                      <a:pt x="4724" y="0"/>
                    </a:moveTo>
                    <a:lnTo>
                      <a:pt x="4746" y="0"/>
                    </a:lnTo>
                    <a:lnTo>
                      <a:pt x="4746" y="5"/>
                    </a:lnTo>
                    <a:lnTo>
                      <a:pt x="4724" y="5"/>
                    </a:lnTo>
                    <a:lnTo>
                      <a:pt x="4724" y="0"/>
                    </a:lnTo>
                    <a:close/>
                    <a:moveTo>
                      <a:pt x="4762" y="0"/>
                    </a:moveTo>
                    <a:lnTo>
                      <a:pt x="4767" y="0"/>
                    </a:lnTo>
                    <a:lnTo>
                      <a:pt x="4767" y="5"/>
                    </a:lnTo>
                    <a:lnTo>
                      <a:pt x="4762" y="5"/>
                    </a:lnTo>
                    <a:lnTo>
                      <a:pt x="4762" y="0"/>
                    </a:lnTo>
                    <a:close/>
                  </a:path>
                </a:pathLst>
              </a:custGeom>
              <a:solidFill>
                <a:srgbClr val="10253F"/>
              </a:solidFill>
              <a:ln w="0">
                <a:solidFill>
                  <a:srgbClr val="10253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2" name="Rectangle 85"/>
              <p:cNvSpPr>
                <a:spLocks noChangeArrowheads="1"/>
              </p:cNvSpPr>
              <p:nvPr/>
            </p:nvSpPr>
            <p:spPr bwMode="auto">
              <a:xfrm>
                <a:off x="1811" y="1187"/>
                <a:ext cx="37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providing 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86"/>
              <p:cNvSpPr>
                <a:spLocks noChangeArrowheads="1"/>
              </p:cNvSpPr>
              <p:nvPr/>
            </p:nvSpPr>
            <p:spPr bwMode="auto">
              <a:xfrm>
                <a:off x="2161" y="1187"/>
                <a:ext cx="756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an ambitious vision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87"/>
              <p:cNvSpPr>
                <a:spLocks noChangeArrowheads="1"/>
              </p:cNvSpPr>
              <p:nvPr/>
            </p:nvSpPr>
            <p:spPr bwMode="auto">
              <a:xfrm>
                <a:off x="2923" y="1187"/>
                <a:ext cx="524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to reduce net 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Freeform 88"/>
              <p:cNvSpPr>
                <a:spLocks/>
              </p:cNvSpPr>
              <p:nvPr/>
            </p:nvSpPr>
            <p:spPr bwMode="auto">
              <a:xfrm>
                <a:off x="2161" y="1268"/>
                <a:ext cx="735" cy="5"/>
              </a:xfrm>
              <a:custGeom>
                <a:avLst/>
                <a:gdLst>
                  <a:gd name="T0" fmla="*/ 0 w 735"/>
                  <a:gd name="T1" fmla="*/ 0 h 5"/>
                  <a:gd name="T2" fmla="*/ 368 w 735"/>
                  <a:gd name="T3" fmla="*/ 0 h 5"/>
                  <a:gd name="T4" fmla="*/ 735 w 735"/>
                  <a:gd name="T5" fmla="*/ 0 h 5"/>
                  <a:gd name="T6" fmla="*/ 735 w 735"/>
                  <a:gd name="T7" fmla="*/ 5 h 5"/>
                  <a:gd name="T8" fmla="*/ 368 w 735"/>
                  <a:gd name="T9" fmla="*/ 5 h 5"/>
                  <a:gd name="T10" fmla="*/ 0 w 735"/>
                  <a:gd name="T11" fmla="*/ 5 h 5"/>
                  <a:gd name="T12" fmla="*/ 0 w 735"/>
                  <a:gd name="T1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35" h="5">
                    <a:moveTo>
                      <a:pt x="0" y="0"/>
                    </a:moveTo>
                    <a:lnTo>
                      <a:pt x="368" y="0"/>
                    </a:lnTo>
                    <a:lnTo>
                      <a:pt x="735" y="0"/>
                    </a:lnTo>
                    <a:lnTo>
                      <a:pt x="735" y="5"/>
                    </a:lnTo>
                    <a:lnTo>
                      <a:pt x="368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" name="Rectangle 89"/>
              <p:cNvSpPr>
                <a:spLocks noChangeArrowheads="1"/>
              </p:cNvSpPr>
              <p:nvPr/>
            </p:nvSpPr>
            <p:spPr bwMode="auto">
              <a:xfrm>
                <a:off x="1811" y="1273"/>
                <a:ext cx="157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GHG emissions by 80 percent or more below 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90"/>
              <p:cNvSpPr>
                <a:spLocks noChangeArrowheads="1"/>
              </p:cNvSpPr>
              <p:nvPr/>
            </p:nvSpPr>
            <p:spPr bwMode="auto">
              <a:xfrm>
                <a:off x="1811" y="1358"/>
                <a:ext cx="74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2005 levels by 2050.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Rectangle 91"/>
              <p:cNvSpPr>
                <a:spLocks noChangeArrowheads="1"/>
              </p:cNvSpPr>
              <p:nvPr/>
            </p:nvSpPr>
            <p:spPr bwMode="auto">
              <a:xfrm>
                <a:off x="1789" y="1851"/>
                <a:ext cx="1674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not a blue print for action. Rather, the report is 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92"/>
              <p:cNvSpPr>
                <a:spLocks noChangeArrowheads="1"/>
              </p:cNvSpPr>
              <p:nvPr/>
            </p:nvSpPr>
            <p:spPr bwMode="auto">
              <a:xfrm>
                <a:off x="1789" y="1936"/>
                <a:ext cx="37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meant to 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93"/>
              <p:cNvSpPr>
                <a:spLocks noChangeArrowheads="1"/>
              </p:cNvSpPr>
              <p:nvPr/>
            </p:nvSpPr>
            <p:spPr bwMode="auto">
              <a:xfrm>
                <a:off x="2129" y="1936"/>
                <a:ext cx="28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infrom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94"/>
              <p:cNvSpPr>
                <a:spLocks noChangeArrowheads="1"/>
              </p:cNvSpPr>
              <p:nvPr/>
            </p:nvSpPr>
            <p:spPr bwMode="auto">
              <a:xfrm>
                <a:off x="2410" y="1936"/>
                <a:ext cx="65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the conversation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Rectangle 95"/>
              <p:cNvSpPr>
                <a:spLocks noChangeArrowheads="1"/>
              </p:cNvSpPr>
              <p:nvPr/>
            </p:nvSpPr>
            <p:spPr bwMode="auto">
              <a:xfrm>
                <a:off x="3068" y="1936"/>
                <a:ext cx="426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about how 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Freeform 96"/>
              <p:cNvSpPr>
                <a:spLocks/>
              </p:cNvSpPr>
              <p:nvPr/>
            </p:nvSpPr>
            <p:spPr bwMode="auto">
              <a:xfrm>
                <a:off x="2129" y="2011"/>
                <a:ext cx="902" cy="6"/>
              </a:xfrm>
              <a:custGeom>
                <a:avLst/>
                <a:gdLst>
                  <a:gd name="T0" fmla="*/ 0 w 902"/>
                  <a:gd name="T1" fmla="*/ 0 h 6"/>
                  <a:gd name="T2" fmla="*/ 297 w 902"/>
                  <a:gd name="T3" fmla="*/ 0 h 6"/>
                  <a:gd name="T4" fmla="*/ 599 w 902"/>
                  <a:gd name="T5" fmla="*/ 0 h 6"/>
                  <a:gd name="T6" fmla="*/ 902 w 902"/>
                  <a:gd name="T7" fmla="*/ 0 h 6"/>
                  <a:gd name="T8" fmla="*/ 902 w 902"/>
                  <a:gd name="T9" fmla="*/ 6 h 6"/>
                  <a:gd name="T10" fmla="*/ 599 w 902"/>
                  <a:gd name="T11" fmla="*/ 6 h 6"/>
                  <a:gd name="T12" fmla="*/ 297 w 902"/>
                  <a:gd name="T13" fmla="*/ 6 h 6"/>
                  <a:gd name="T14" fmla="*/ 0 w 902"/>
                  <a:gd name="T15" fmla="*/ 6 h 6"/>
                  <a:gd name="T16" fmla="*/ 0 w 902"/>
                  <a:gd name="T1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02" h="6">
                    <a:moveTo>
                      <a:pt x="0" y="0"/>
                    </a:moveTo>
                    <a:lnTo>
                      <a:pt x="297" y="0"/>
                    </a:lnTo>
                    <a:lnTo>
                      <a:pt x="599" y="0"/>
                    </a:lnTo>
                    <a:lnTo>
                      <a:pt x="902" y="0"/>
                    </a:lnTo>
                    <a:lnTo>
                      <a:pt x="902" y="6"/>
                    </a:lnTo>
                    <a:lnTo>
                      <a:pt x="599" y="6"/>
                    </a:lnTo>
                    <a:lnTo>
                      <a:pt x="297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4" name="Rectangle 97"/>
              <p:cNvSpPr>
                <a:spLocks noChangeArrowheads="1"/>
              </p:cNvSpPr>
              <p:nvPr/>
            </p:nvSpPr>
            <p:spPr bwMode="auto">
              <a:xfrm>
                <a:off x="1789" y="2022"/>
                <a:ext cx="93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Canada can achieve a low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Rectangle 98"/>
              <p:cNvSpPr>
                <a:spLocks noChangeArrowheads="1"/>
              </p:cNvSpPr>
              <p:nvPr/>
            </p:nvSpPr>
            <p:spPr bwMode="auto">
              <a:xfrm>
                <a:off x="2691" y="2022"/>
                <a:ext cx="70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" name="Rectangle 99"/>
              <p:cNvSpPr>
                <a:spLocks noChangeArrowheads="1"/>
              </p:cNvSpPr>
              <p:nvPr/>
            </p:nvSpPr>
            <p:spPr bwMode="auto">
              <a:xfrm>
                <a:off x="2723" y="2022"/>
                <a:ext cx="637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carbon economy.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" name="Rectangle 100"/>
              <p:cNvSpPr>
                <a:spLocks noChangeArrowheads="1"/>
              </p:cNvSpPr>
              <p:nvPr/>
            </p:nvSpPr>
            <p:spPr bwMode="auto">
              <a:xfrm>
                <a:off x="1827" y="3782"/>
                <a:ext cx="120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not a rigid instrument; it points to 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8" name="Rectangle 101"/>
              <p:cNvSpPr>
                <a:spLocks noChangeArrowheads="1"/>
              </p:cNvSpPr>
              <p:nvPr/>
            </p:nvSpPr>
            <p:spPr bwMode="auto">
              <a:xfrm>
                <a:off x="3047" y="3782"/>
                <a:ext cx="16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the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9" name="Rectangle 102"/>
              <p:cNvSpPr>
                <a:spLocks noChangeArrowheads="1"/>
              </p:cNvSpPr>
              <p:nvPr/>
            </p:nvSpPr>
            <p:spPr bwMode="auto">
              <a:xfrm>
                <a:off x="3041" y="3862"/>
                <a:ext cx="125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0" name="Rectangle 103"/>
              <p:cNvSpPr>
                <a:spLocks noChangeArrowheads="1"/>
              </p:cNvSpPr>
              <p:nvPr/>
            </p:nvSpPr>
            <p:spPr bwMode="auto">
              <a:xfrm>
                <a:off x="1827" y="3868"/>
                <a:ext cx="367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direction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" name="Rectangle 104"/>
              <p:cNvSpPr>
                <a:spLocks noChangeArrowheads="1"/>
              </p:cNvSpPr>
              <p:nvPr/>
            </p:nvSpPr>
            <p:spPr bwMode="auto">
              <a:xfrm>
                <a:off x="2188" y="3868"/>
                <a:ext cx="118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needed to achieve a greenhouse 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" name="Rectangle 105"/>
              <p:cNvSpPr>
                <a:spLocks noChangeArrowheads="1"/>
              </p:cNvSpPr>
              <p:nvPr/>
            </p:nvSpPr>
            <p:spPr bwMode="auto">
              <a:xfrm>
                <a:off x="1821" y="3948"/>
                <a:ext cx="33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3" name="Rectangle 106"/>
              <p:cNvSpPr>
                <a:spLocks noChangeArrowheads="1"/>
              </p:cNvSpPr>
              <p:nvPr/>
            </p:nvSpPr>
            <p:spPr bwMode="auto">
              <a:xfrm>
                <a:off x="1827" y="3953"/>
                <a:ext cx="157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gas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" name="Rectangle 107"/>
              <p:cNvSpPr>
                <a:spLocks noChangeArrowheads="1"/>
              </p:cNvSpPr>
              <p:nvPr/>
            </p:nvSpPr>
            <p:spPr bwMode="auto">
              <a:xfrm>
                <a:off x="1946" y="3953"/>
                <a:ext cx="70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" name="Rectangle 108"/>
              <p:cNvSpPr>
                <a:spLocks noChangeArrowheads="1"/>
              </p:cNvSpPr>
              <p:nvPr/>
            </p:nvSpPr>
            <p:spPr bwMode="auto">
              <a:xfrm>
                <a:off x="1978" y="3953"/>
                <a:ext cx="64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neutral economy.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6" name="Rectangle 109"/>
              <p:cNvSpPr>
                <a:spLocks noChangeArrowheads="1"/>
              </p:cNvSpPr>
              <p:nvPr/>
            </p:nvSpPr>
            <p:spPr bwMode="auto">
              <a:xfrm>
                <a:off x="1832" y="2455"/>
                <a:ext cx="152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the scenario is not an action plan: it rather 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7" name="Rectangle 110"/>
              <p:cNvSpPr>
                <a:spLocks noChangeArrowheads="1"/>
              </p:cNvSpPr>
              <p:nvPr/>
            </p:nvSpPr>
            <p:spPr bwMode="auto">
              <a:xfrm>
                <a:off x="1832" y="2541"/>
                <a:ext cx="94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presents a possible path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8" name="Rectangle 111"/>
              <p:cNvSpPr>
                <a:spLocks noChangeArrowheads="1"/>
              </p:cNvSpPr>
              <p:nvPr/>
            </p:nvSpPr>
            <p:spPr bwMode="auto">
              <a:xfrm>
                <a:off x="2788" y="2541"/>
                <a:ext cx="63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for achieving our 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9" name="Freeform 112"/>
              <p:cNvSpPr>
                <a:spLocks/>
              </p:cNvSpPr>
              <p:nvPr/>
            </p:nvSpPr>
            <p:spPr bwMode="auto">
              <a:xfrm>
                <a:off x="1832" y="2621"/>
                <a:ext cx="929" cy="5"/>
              </a:xfrm>
              <a:custGeom>
                <a:avLst/>
                <a:gdLst>
                  <a:gd name="T0" fmla="*/ 0 w 929"/>
                  <a:gd name="T1" fmla="*/ 0 h 5"/>
                  <a:gd name="T2" fmla="*/ 308 w 929"/>
                  <a:gd name="T3" fmla="*/ 0 h 5"/>
                  <a:gd name="T4" fmla="*/ 616 w 929"/>
                  <a:gd name="T5" fmla="*/ 0 h 5"/>
                  <a:gd name="T6" fmla="*/ 929 w 929"/>
                  <a:gd name="T7" fmla="*/ 0 h 5"/>
                  <a:gd name="T8" fmla="*/ 929 w 929"/>
                  <a:gd name="T9" fmla="*/ 5 h 5"/>
                  <a:gd name="T10" fmla="*/ 616 w 929"/>
                  <a:gd name="T11" fmla="*/ 5 h 5"/>
                  <a:gd name="T12" fmla="*/ 308 w 929"/>
                  <a:gd name="T13" fmla="*/ 5 h 5"/>
                  <a:gd name="T14" fmla="*/ 0 w 929"/>
                  <a:gd name="T15" fmla="*/ 5 h 5"/>
                  <a:gd name="T16" fmla="*/ 0 w 929"/>
                  <a:gd name="T1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29" h="5">
                    <a:moveTo>
                      <a:pt x="0" y="0"/>
                    </a:moveTo>
                    <a:lnTo>
                      <a:pt x="308" y="0"/>
                    </a:lnTo>
                    <a:lnTo>
                      <a:pt x="616" y="0"/>
                    </a:lnTo>
                    <a:lnTo>
                      <a:pt x="929" y="0"/>
                    </a:lnTo>
                    <a:lnTo>
                      <a:pt x="929" y="5"/>
                    </a:lnTo>
                    <a:lnTo>
                      <a:pt x="616" y="5"/>
                    </a:lnTo>
                    <a:lnTo>
                      <a:pt x="308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0" name="Rectangle 113"/>
              <p:cNvSpPr>
                <a:spLocks noChangeArrowheads="1"/>
              </p:cNvSpPr>
              <p:nvPr/>
            </p:nvSpPr>
            <p:spPr bwMode="auto">
              <a:xfrm>
                <a:off x="1832" y="2626"/>
                <a:ext cx="410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objectives.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1" name="Rectangle 114"/>
              <p:cNvSpPr>
                <a:spLocks noChangeArrowheads="1"/>
              </p:cNvSpPr>
              <p:nvPr/>
            </p:nvSpPr>
            <p:spPr bwMode="auto">
              <a:xfrm>
                <a:off x="1832" y="3060"/>
                <a:ext cx="159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exploring the plausible potential pathways to 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115"/>
              <p:cNvSpPr>
                <a:spLocks noChangeArrowheads="1"/>
              </p:cNvSpPr>
              <p:nvPr/>
            </p:nvSpPr>
            <p:spPr bwMode="auto">
              <a:xfrm>
                <a:off x="1832" y="3145"/>
                <a:ext cx="23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2050 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116"/>
              <p:cNvSpPr>
                <a:spLocks noChangeArrowheads="1"/>
              </p:cNvSpPr>
              <p:nvPr/>
            </p:nvSpPr>
            <p:spPr bwMode="auto">
              <a:xfrm>
                <a:off x="2037" y="3145"/>
                <a:ext cx="90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helps us to identify low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" name="Rectangle 117"/>
              <p:cNvSpPr>
                <a:spLocks noChangeArrowheads="1"/>
              </p:cNvSpPr>
              <p:nvPr/>
            </p:nvSpPr>
            <p:spPr bwMode="auto">
              <a:xfrm>
                <a:off x="2917" y="3145"/>
                <a:ext cx="70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-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" name="Rectangle 118"/>
              <p:cNvSpPr>
                <a:spLocks noChangeArrowheads="1"/>
              </p:cNvSpPr>
              <p:nvPr/>
            </p:nvSpPr>
            <p:spPr bwMode="auto">
              <a:xfrm>
                <a:off x="2950" y="3145"/>
                <a:ext cx="32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regrets 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" name="Freeform 119"/>
              <p:cNvSpPr>
                <a:spLocks/>
              </p:cNvSpPr>
              <p:nvPr/>
            </p:nvSpPr>
            <p:spPr bwMode="auto">
              <a:xfrm>
                <a:off x="2037" y="3226"/>
                <a:ext cx="1183" cy="5"/>
              </a:xfrm>
              <a:custGeom>
                <a:avLst/>
                <a:gdLst>
                  <a:gd name="T0" fmla="*/ 0 w 1183"/>
                  <a:gd name="T1" fmla="*/ 0 h 5"/>
                  <a:gd name="T2" fmla="*/ 394 w 1183"/>
                  <a:gd name="T3" fmla="*/ 0 h 5"/>
                  <a:gd name="T4" fmla="*/ 788 w 1183"/>
                  <a:gd name="T5" fmla="*/ 0 h 5"/>
                  <a:gd name="T6" fmla="*/ 1183 w 1183"/>
                  <a:gd name="T7" fmla="*/ 0 h 5"/>
                  <a:gd name="T8" fmla="*/ 1183 w 1183"/>
                  <a:gd name="T9" fmla="*/ 5 h 5"/>
                  <a:gd name="T10" fmla="*/ 788 w 1183"/>
                  <a:gd name="T11" fmla="*/ 5 h 5"/>
                  <a:gd name="T12" fmla="*/ 394 w 1183"/>
                  <a:gd name="T13" fmla="*/ 5 h 5"/>
                  <a:gd name="T14" fmla="*/ 0 w 1183"/>
                  <a:gd name="T15" fmla="*/ 5 h 5"/>
                  <a:gd name="T16" fmla="*/ 0 w 1183"/>
                  <a:gd name="T1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83" h="5">
                    <a:moveTo>
                      <a:pt x="0" y="0"/>
                    </a:moveTo>
                    <a:lnTo>
                      <a:pt x="394" y="0"/>
                    </a:lnTo>
                    <a:lnTo>
                      <a:pt x="788" y="0"/>
                    </a:lnTo>
                    <a:lnTo>
                      <a:pt x="1183" y="0"/>
                    </a:lnTo>
                    <a:lnTo>
                      <a:pt x="1183" y="5"/>
                    </a:lnTo>
                    <a:lnTo>
                      <a:pt x="788" y="5"/>
                    </a:lnTo>
                    <a:lnTo>
                      <a:pt x="394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7" name="Rectangle 120"/>
              <p:cNvSpPr>
                <a:spLocks noChangeArrowheads="1"/>
              </p:cNvSpPr>
              <p:nvPr/>
            </p:nvSpPr>
            <p:spPr bwMode="auto">
              <a:xfrm>
                <a:off x="1832" y="3231"/>
                <a:ext cx="128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steps we can take in the next few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" name="Rectangle 121"/>
              <p:cNvSpPr>
                <a:spLocks noChangeArrowheads="1"/>
              </p:cNvSpPr>
              <p:nvPr/>
            </p:nvSpPr>
            <p:spPr bwMode="auto">
              <a:xfrm>
                <a:off x="3139" y="3231"/>
                <a:ext cx="24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years 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" name="Freeform 122"/>
              <p:cNvSpPr>
                <a:spLocks/>
              </p:cNvSpPr>
              <p:nvPr/>
            </p:nvSpPr>
            <p:spPr bwMode="auto">
              <a:xfrm>
                <a:off x="1832" y="3311"/>
                <a:ext cx="1280" cy="6"/>
              </a:xfrm>
              <a:custGeom>
                <a:avLst/>
                <a:gdLst>
                  <a:gd name="T0" fmla="*/ 0 w 1280"/>
                  <a:gd name="T1" fmla="*/ 0 h 6"/>
                  <a:gd name="T2" fmla="*/ 319 w 1280"/>
                  <a:gd name="T3" fmla="*/ 0 h 6"/>
                  <a:gd name="T4" fmla="*/ 637 w 1280"/>
                  <a:gd name="T5" fmla="*/ 0 h 6"/>
                  <a:gd name="T6" fmla="*/ 956 w 1280"/>
                  <a:gd name="T7" fmla="*/ 0 h 6"/>
                  <a:gd name="T8" fmla="*/ 1280 w 1280"/>
                  <a:gd name="T9" fmla="*/ 0 h 6"/>
                  <a:gd name="T10" fmla="*/ 1280 w 1280"/>
                  <a:gd name="T11" fmla="*/ 6 h 6"/>
                  <a:gd name="T12" fmla="*/ 956 w 1280"/>
                  <a:gd name="T13" fmla="*/ 6 h 6"/>
                  <a:gd name="T14" fmla="*/ 637 w 1280"/>
                  <a:gd name="T15" fmla="*/ 6 h 6"/>
                  <a:gd name="T16" fmla="*/ 319 w 1280"/>
                  <a:gd name="T17" fmla="*/ 6 h 6"/>
                  <a:gd name="T18" fmla="*/ 0 w 1280"/>
                  <a:gd name="T19" fmla="*/ 6 h 6"/>
                  <a:gd name="T20" fmla="*/ 0 w 1280"/>
                  <a:gd name="T2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80" h="6">
                    <a:moveTo>
                      <a:pt x="0" y="0"/>
                    </a:moveTo>
                    <a:lnTo>
                      <a:pt x="319" y="0"/>
                    </a:lnTo>
                    <a:lnTo>
                      <a:pt x="637" y="0"/>
                    </a:lnTo>
                    <a:lnTo>
                      <a:pt x="956" y="0"/>
                    </a:lnTo>
                    <a:lnTo>
                      <a:pt x="1280" y="0"/>
                    </a:lnTo>
                    <a:lnTo>
                      <a:pt x="1280" y="6"/>
                    </a:lnTo>
                    <a:lnTo>
                      <a:pt x="956" y="6"/>
                    </a:lnTo>
                    <a:lnTo>
                      <a:pt x="637" y="6"/>
                    </a:lnTo>
                    <a:lnTo>
                      <a:pt x="319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0" name="Rectangle 123"/>
              <p:cNvSpPr>
                <a:spLocks noChangeArrowheads="1"/>
              </p:cNvSpPr>
              <p:nvPr/>
            </p:nvSpPr>
            <p:spPr bwMode="auto">
              <a:xfrm>
                <a:off x="1832" y="3316"/>
                <a:ext cx="138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common to many versions of the future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1" name="Freeform 124"/>
              <p:cNvSpPr>
                <a:spLocks/>
              </p:cNvSpPr>
              <p:nvPr/>
            </p:nvSpPr>
            <p:spPr bwMode="auto">
              <a:xfrm>
                <a:off x="1724" y="1155"/>
                <a:ext cx="54" cy="327"/>
              </a:xfrm>
              <a:custGeom>
                <a:avLst/>
                <a:gdLst>
                  <a:gd name="T0" fmla="*/ 54 w 54"/>
                  <a:gd name="T1" fmla="*/ 327 h 327"/>
                  <a:gd name="T2" fmla="*/ 33 w 54"/>
                  <a:gd name="T3" fmla="*/ 321 h 327"/>
                  <a:gd name="T4" fmla="*/ 16 w 54"/>
                  <a:gd name="T5" fmla="*/ 310 h 327"/>
                  <a:gd name="T6" fmla="*/ 6 w 54"/>
                  <a:gd name="T7" fmla="*/ 294 h 327"/>
                  <a:gd name="T8" fmla="*/ 0 w 54"/>
                  <a:gd name="T9" fmla="*/ 273 h 327"/>
                  <a:gd name="T10" fmla="*/ 0 w 54"/>
                  <a:gd name="T11" fmla="*/ 54 h 327"/>
                  <a:gd name="T12" fmla="*/ 6 w 54"/>
                  <a:gd name="T13" fmla="*/ 32 h 327"/>
                  <a:gd name="T14" fmla="*/ 16 w 54"/>
                  <a:gd name="T15" fmla="*/ 16 h 327"/>
                  <a:gd name="T16" fmla="*/ 33 w 54"/>
                  <a:gd name="T17" fmla="*/ 6 h 327"/>
                  <a:gd name="T18" fmla="*/ 54 w 54"/>
                  <a:gd name="T19" fmla="*/ 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" h="327">
                    <a:moveTo>
                      <a:pt x="54" y="327"/>
                    </a:moveTo>
                    <a:lnTo>
                      <a:pt x="33" y="321"/>
                    </a:lnTo>
                    <a:lnTo>
                      <a:pt x="16" y="310"/>
                    </a:lnTo>
                    <a:lnTo>
                      <a:pt x="6" y="294"/>
                    </a:lnTo>
                    <a:lnTo>
                      <a:pt x="0" y="273"/>
                    </a:lnTo>
                    <a:lnTo>
                      <a:pt x="0" y="54"/>
                    </a:lnTo>
                    <a:lnTo>
                      <a:pt x="6" y="32"/>
                    </a:lnTo>
                    <a:lnTo>
                      <a:pt x="16" y="16"/>
                    </a:lnTo>
                    <a:lnTo>
                      <a:pt x="33" y="6"/>
                    </a:lnTo>
                    <a:lnTo>
                      <a:pt x="54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2" name="Freeform 125"/>
              <p:cNvSpPr>
                <a:spLocks/>
              </p:cNvSpPr>
              <p:nvPr/>
            </p:nvSpPr>
            <p:spPr bwMode="auto">
              <a:xfrm>
                <a:off x="3414" y="1155"/>
                <a:ext cx="54" cy="327"/>
              </a:xfrm>
              <a:custGeom>
                <a:avLst/>
                <a:gdLst>
                  <a:gd name="T0" fmla="*/ 0 w 54"/>
                  <a:gd name="T1" fmla="*/ 0 h 327"/>
                  <a:gd name="T2" fmla="*/ 22 w 54"/>
                  <a:gd name="T3" fmla="*/ 6 h 327"/>
                  <a:gd name="T4" fmla="*/ 38 w 54"/>
                  <a:gd name="T5" fmla="*/ 16 h 327"/>
                  <a:gd name="T6" fmla="*/ 49 w 54"/>
                  <a:gd name="T7" fmla="*/ 32 h 327"/>
                  <a:gd name="T8" fmla="*/ 54 w 54"/>
                  <a:gd name="T9" fmla="*/ 54 h 327"/>
                  <a:gd name="T10" fmla="*/ 54 w 54"/>
                  <a:gd name="T11" fmla="*/ 273 h 327"/>
                  <a:gd name="T12" fmla="*/ 49 w 54"/>
                  <a:gd name="T13" fmla="*/ 294 h 327"/>
                  <a:gd name="T14" fmla="*/ 38 w 54"/>
                  <a:gd name="T15" fmla="*/ 310 h 327"/>
                  <a:gd name="T16" fmla="*/ 22 w 54"/>
                  <a:gd name="T17" fmla="*/ 321 h 327"/>
                  <a:gd name="T18" fmla="*/ 0 w 54"/>
                  <a:gd name="T19" fmla="*/ 327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" h="327">
                    <a:moveTo>
                      <a:pt x="0" y="0"/>
                    </a:moveTo>
                    <a:lnTo>
                      <a:pt x="22" y="6"/>
                    </a:lnTo>
                    <a:lnTo>
                      <a:pt x="38" y="16"/>
                    </a:lnTo>
                    <a:lnTo>
                      <a:pt x="49" y="32"/>
                    </a:lnTo>
                    <a:lnTo>
                      <a:pt x="54" y="54"/>
                    </a:lnTo>
                    <a:lnTo>
                      <a:pt x="54" y="273"/>
                    </a:lnTo>
                    <a:lnTo>
                      <a:pt x="49" y="294"/>
                    </a:lnTo>
                    <a:lnTo>
                      <a:pt x="38" y="310"/>
                    </a:lnTo>
                    <a:lnTo>
                      <a:pt x="22" y="321"/>
                    </a:lnTo>
                    <a:lnTo>
                      <a:pt x="0" y="327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3" name="Freeform 126"/>
              <p:cNvSpPr>
                <a:spLocks/>
              </p:cNvSpPr>
              <p:nvPr/>
            </p:nvSpPr>
            <p:spPr bwMode="auto">
              <a:xfrm>
                <a:off x="1730" y="1803"/>
                <a:ext cx="54" cy="326"/>
              </a:xfrm>
              <a:custGeom>
                <a:avLst/>
                <a:gdLst>
                  <a:gd name="T0" fmla="*/ 54 w 54"/>
                  <a:gd name="T1" fmla="*/ 326 h 326"/>
                  <a:gd name="T2" fmla="*/ 32 w 54"/>
                  <a:gd name="T3" fmla="*/ 321 h 326"/>
                  <a:gd name="T4" fmla="*/ 16 w 54"/>
                  <a:gd name="T5" fmla="*/ 310 h 326"/>
                  <a:gd name="T6" fmla="*/ 5 w 54"/>
                  <a:gd name="T7" fmla="*/ 294 h 326"/>
                  <a:gd name="T8" fmla="*/ 0 w 54"/>
                  <a:gd name="T9" fmla="*/ 272 h 326"/>
                  <a:gd name="T10" fmla="*/ 0 w 54"/>
                  <a:gd name="T11" fmla="*/ 53 h 326"/>
                  <a:gd name="T12" fmla="*/ 5 w 54"/>
                  <a:gd name="T13" fmla="*/ 32 h 326"/>
                  <a:gd name="T14" fmla="*/ 16 w 54"/>
                  <a:gd name="T15" fmla="*/ 16 h 326"/>
                  <a:gd name="T16" fmla="*/ 32 w 54"/>
                  <a:gd name="T17" fmla="*/ 5 h 326"/>
                  <a:gd name="T18" fmla="*/ 54 w 54"/>
                  <a:gd name="T19" fmla="*/ 0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" h="326">
                    <a:moveTo>
                      <a:pt x="54" y="326"/>
                    </a:moveTo>
                    <a:lnTo>
                      <a:pt x="32" y="321"/>
                    </a:lnTo>
                    <a:lnTo>
                      <a:pt x="16" y="310"/>
                    </a:lnTo>
                    <a:lnTo>
                      <a:pt x="5" y="294"/>
                    </a:lnTo>
                    <a:lnTo>
                      <a:pt x="0" y="272"/>
                    </a:lnTo>
                    <a:lnTo>
                      <a:pt x="0" y="53"/>
                    </a:lnTo>
                    <a:lnTo>
                      <a:pt x="5" y="32"/>
                    </a:lnTo>
                    <a:lnTo>
                      <a:pt x="16" y="16"/>
                    </a:lnTo>
                    <a:lnTo>
                      <a:pt x="32" y="5"/>
                    </a:lnTo>
                    <a:lnTo>
                      <a:pt x="54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4" name="Freeform 127"/>
              <p:cNvSpPr>
                <a:spLocks/>
              </p:cNvSpPr>
              <p:nvPr/>
            </p:nvSpPr>
            <p:spPr bwMode="auto">
              <a:xfrm>
                <a:off x="3436" y="1803"/>
                <a:ext cx="53" cy="326"/>
              </a:xfrm>
              <a:custGeom>
                <a:avLst/>
                <a:gdLst>
                  <a:gd name="T0" fmla="*/ 0 w 53"/>
                  <a:gd name="T1" fmla="*/ 0 h 326"/>
                  <a:gd name="T2" fmla="*/ 21 w 53"/>
                  <a:gd name="T3" fmla="*/ 5 h 326"/>
                  <a:gd name="T4" fmla="*/ 37 w 53"/>
                  <a:gd name="T5" fmla="*/ 16 h 326"/>
                  <a:gd name="T6" fmla="*/ 48 w 53"/>
                  <a:gd name="T7" fmla="*/ 32 h 326"/>
                  <a:gd name="T8" fmla="*/ 53 w 53"/>
                  <a:gd name="T9" fmla="*/ 53 h 326"/>
                  <a:gd name="T10" fmla="*/ 53 w 53"/>
                  <a:gd name="T11" fmla="*/ 272 h 326"/>
                  <a:gd name="T12" fmla="*/ 48 w 53"/>
                  <a:gd name="T13" fmla="*/ 294 h 326"/>
                  <a:gd name="T14" fmla="*/ 37 w 53"/>
                  <a:gd name="T15" fmla="*/ 310 h 326"/>
                  <a:gd name="T16" fmla="*/ 21 w 53"/>
                  <a:gd name="T17" fmla="*/ 321 h 326"/>
                  <a:gd name="T18" fmla="*/ 0 w 53"/>
                  <a:gd name="T19" fmla="*/ 326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326">
                    <a:moveTo>
                      <a:pt x="0" y="0"/>
                    </a:moveTo>
                    <a:lnTo>
                      <a:pt x="21" y="5"/>
                    </a:lnTo>
                    <a:lnTo>
                      <a:pt x="37" y="16"/>
                    </a:lnTo>
                    <a:lnTo>
                      <a:pt x="48" y="32"/>
                    </a:lnTo>
                    <a:lnTo>
                      <a:pt x="53" y="53"/>
                    </a:lnTo>
                    <a:lnTo>
                      <a:pt x="53" y="272"/>
                    </a:lnTo>
                    <a:lnTo>
                      <a:pt x="48" y="294"/>
                    </a:lnTo>
                    <a:lnTo>
                      <a:pt x="37" y="310"/>
                    </a:lnTo>
                    <a:lnTo>
                      <a:pt x="21" y="321"/>
                    </a:lnTo>
                    <a:lnTo>
                      <a:pt x="0" y="326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5" name="Freeform 128"/>
              <p:cNvSpPr>
                <a:spLocks/>
              </p:cNvSpPr>
              <p:nvPr/>
            </p:nvSpPr>
            <p:spPr bwMode="auto">
              <a:xfrm>
                <a:off x="1730" y="3755"/>
                <a:ext cx="54" cy="327"/>
              </a:xfrm>
              <a:custGeom>
                <a:avLst/>
                <a:gdLst>
                  <a:gd name="T0" fmla="*/ 54 w 54"/>
                  <a:gd name="T1" fmla="*/ 327 h 327"/>
                  <a:gd name="T2" fmla="*/ 32 w 54"/>
                  <a:gd name="T3" fmla="*/ 321 h 327"/>
                  <a:gd name="T4" fmla="*/ 16 w 54"/>
                  <a:gd name="T5" fmla="*/ 311 h 327"/>
                  <a:gd name="T6" fmla="*/ 5 w 54"/>
                  <a:gd name="T7" fmla="*/ 295 h 327"/>
                  <a:gd name="T8" fmla="*/ 0 w 54"/>
                  <a:gd name="T9" fmla="*/ 273 h 327"/>
                  <a:gd name="T10" fmla="*/ 0 w 54"/>
                  <a:gd name="T11" fmla="*/ 54 h 327"/>
                  <a:gd name="T12" fmla="*/ 5 w 54"/>
                  <a:gd name="T13" fmla="*/ 32 h 327"/>
                  <a:gd name="T14" fmla="*/ 16 w 54"/>
                  <a:gd name="T15" fmla="*/ 16 h 327"/>
                  <a:gd name="T16" fmla="*/ 32 w 54"/>
                  <a:gd name="T17" fmla="*/ 6 h 327"/>
                  <a:gd name="T18" fmla="*/ 54 w 54"/>
                  <a:gd name="T19" fmla="*/ 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" h="327">
                    <a:moveTo>
                      <a:pt x="54" y="327"/>
                    </a:moveTo>
                    <a:lnTo>
                      <a:pt x="32" y="321"/>
                    </a:lnTo>
                    <a:lnTo>
                      <a:pt x="16" y="311"/>
                    </a:lnTo>
                    <a:lnTo>
                      <a:pt x="5" y="295"/>
                    </a:lnTo>
                    <a:lnTo>
                      <a:pt x="0" y="273"/>
                    </a:lnTo>
                    <a:lnTo>
                      <a:pt x="0" y="54"/>
                    </a:lnTo>
                    <a:lnTo>
                      <a:pt x="5" y="32"/>
                    </a:lnTo>
                    <a:lnTo>
                      <a:pt x="16" y="16"/>
                    </a:lnTo>
                    <a:lnTo>
                      <a:pt x="32" y="6"/>
                    </a:lnTo>
                    <a:lnTo>
                      <a:pt x="54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6" name="Freeform 129"/>
              <p:cNvSpPr>
                <a:spLocks/>
              </p:cNvSpPr>
              <p:nvPr/>
            </p:nvSpPr>
            <p:spPr bwMode="auto">
              <a:xfrm>
                <a:off x="3436" y="3755"/>
                <a:ext cx="53" cy="327"/>
              </a:xfrm>
              <a:custGeom>
                <a:avLst/>
                <a:gdLst>
                  <a:gd name="T0" fmla="*/ 0 w 53"/>
                  <a:gd name="T1" fmla="*/ 0 h 327"/>
                  <a:gd name="T2" fmla="*/ 21 w 53"/>
                  <a:gd name="T3" fmla="*/ 6 h 327"/>
                  <a:gd name="T4" fmla="*/ 37 w 53"/>
                  <a:gd name="T5" fmla="*/ 16 h 327"/>
                  <a:gd name="T6" fmla="*/ 48 w 53"/>
                  <a:gd name="T7" fmla="*/ 32 h 327"/>
                  <a:gd name="T8" fmla="*/ 53 w 53"/>
                  <a:gd name="T9" fmla="*/ 54 h 327"/>
                  <a:gd name="T10" fmla="*/ 53 w 53"/>
                  <a:gd name="T11" fmla="*/ 273 h 327"/>
                  <a:gd name="T12" fmla="*/ 48 w 53"/>
                  <a:gd name="T13" fmla="*/ 295 h 327"/>
                  <a:gd name="T14" fmla="*/ 37 w 53"/>
                  <a:gd name="T15" fmla="*/ 311 h 327"/>
                  <a:gd name="T16" fmla="*/ 21 w 53"/>
                  <a:gd name="T17" fmla="*/ 321 h 327"/>
                  <a:gd name="T18" fmla="*/ 0 w 53"/>
                  <a:gd name="T19" fmla="*/ 327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327">
                    <a:moveTo>
                      <a:pt x="0" y="0"/>
                    </a:moveTo>
                    <a:lnTo>
                      <a:pt x="21" y="6"/>
                    </a:lnTo>
                    <a:lnTo>
                      <a:pt x="37" y="16"/>
                    </a:lnTo>
                    <a:lnTo>
                      <a:pt x="48" y="32"/>
                    </a:lnTo>
                    <a:lnTo>
                      <a:pt x="53" y="54"/>
                    </a:lnTo>
                    <a:lnTo>
                      <a:pt x="53" y="273"/>
                    </a:lnTo>
                    <a:lnTo>
                      <a:pt x="48" y="295"/>
                    </a:lnTo>
                    <a:lnTo>
                      <a:pt x="37" y="311"/>
                    </a:lnTo>
                    <a:lnTo>
                      <a:pt x="21" y="321"/>
                    </a:lnTo>
                    <a:lnTo>
                      <a:pt x="0" y="327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7" name="Freeform 130"/>
              <p:cNvSpPr>
                <a:spLocks/>
              </p:cNvSpPr>
              <p:nvPr/>
            </p:nvSpPr>
            <p:spPr bwMode="auto">
              <a:xfrm>
                <a:off x="1730" y="2423"/>
                <a:ext cx="54" cy="332"/>
              </a:xfrm>
              <a:custGeom>
                <a:avLst/>
                <a:gdLst>
                  <a:gd name="T0" fmla="*/ 54 w 54"/>
                  <a:gd name="T1" fmla="*/ 332 h 332"/>
                  <a:gd name="T2" fmla="*/ 32 w 54"/>
                  <a:gd name="T3" fmla="*/ 326 h 332"/>
                  <a:gd name="T4" fmla="*/ 16 w 54"/>
                  <a:gd name="T5" fmla="*/ 316 h 332"/>
                  <a:gd name="T6" fmla="*/ 5 w 54"/>
                  <a:gd name="T7" fmla="*/ 300 h 332"/>
                  <a:gd name="T8" fmla="*/ 0 w 54"/>
                  <a:gd name="T9" fmla="*/ 278 h 332"/>
                  <a:gd name="T10" fmla="*/ 0 w 54"/>
                  <a:gd name="T11" fmla="*/ 54 h 332"/>
                  <a:gd name="T12" fmla="*/ 5 w 54"/>
                  <a:gd name="T13" fmla="*/ 32 h 332"/>
                  <a:gd name="T14" fmla="*/ 16 w 54"/>
                  <a:gd name="T15" fmla="*/ 16 h 332"/>
                  <a:gd name="T16" fmla="*/ 32 w 54"/>
                  <a:gd name="T17" fmla="*/ 5 h 332"/>
                  <a:gd name="T18" fmla="*/ 54 w 54"/>
                  <a:gd name="T19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" h="332">
                    <a:moveTo>
                      <a:pt x="54" y="332"/>
                    </a:moveTo>
                    <a:lnTo>
                      <a:pt x="32" y="326"/>
                    </a:lnTo>
                    <a:lnTo>
                      <a:pt x="16" y="316"/>
                    </a:lnTo>
                    <a:lnTo>
                      <a:pt x="5" y="300"/>
                    </a:lnTo>
                    <a:lnTo>
                      <a:pt x="0" y="278"/>
                    </a:lnTo>
                    <a:lnTo>
                      <a:pt x="0" y="54"/>
                    </a:lnTo>
                    <a:lnTo>
                      <a:pt x="5" y="32"/>
                    </a:lnTo>
                    <a:lnTo>
                      <a:pt x="16" y="16"/>
                    </a:lnTo>
                    <a:lnTo>
                      <a:pt x="32" y="5"/>
                    </a:lnTo>
                    <a:lnTo>
                      <a:pt x="54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8" name="Freeform 131"/>
              <p:cNvSpPr>
                <a:spLocks/>
              </p:cNvSpPr>
              <p:nvPr/>
            </p:nvSpPr>
            <p:spPr bwMode="auto">
              <a:xfrm>
                <a:off x="3436" y="2423"/>
                <a:ext cx="53" cy="332"/>
              </a:xfrm>
              <a:custGeom>
                <a:avLst/>
                <a:gdLst>
                  <a:gd name="T0" fmla="*/ 0 w 53"/>
                  <a:gd name="T1" fmla="*/ 0 h 332"/>
                  <a:gd name="T2" fmla="*/ 21 w 53"/>
                  <a:gd name="T3" fmla="*/ 5 h 332"/>
                  <a:gd name="T4" fmla="*/ 37 w 53"/>
                  <a:gd name="T5" fmla="*/ 16 h 332"/>
                  <a:gd name="T6" fmla="*/ 48 w 53"/>
                  <a:gd name="T7" fmla="*/ 32 h 332"/>
                  <a:gd name="T8" fmla="*/ 53 w 53"/>
                  <a:gd name="T9" fmla="*/ 54 h 332"/>
                  <a:gd name="T10" fmla="*/ 53 w 53"/>
                  <a:gd name="T11" fmla="*/ 278 h 332"/>
                  <a:gd name="T12" fmla="*/ 48 w 53"/>
                  <a:gd name="T13" fmla="*/ 300 h 332"/>
                  <a:gd name="T14" fmla="*/ 37 w 53"/>
                  <a:gd name="T15" fmla="*/ 316 h 332"/>
                  <a:gd name="T16" fmla="*/ 21 w 53"/>
                  <a:gd name="T17" fmla="*/ 326 h 332"/>
                  <a:gd name="T18" fmla="*/ 0 w 53"/>
                  <a:gd name="T19" fmla="*/ 332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332">
                    <a:moveTo>
                      <a:pt x="0" y="0"/>
                    </a:moveTo>
                    <a:lnTo>
                      <a:pt x="21" y="5"/>
                    </a:lnTo>
                    <a:lnTo>
                      <a:pt x="37" y="16"/>
                    </a:lnTo>
                    <a:lnTo>
                      <a:pt x="48" y="32"/>
                    </a:lnTo>
                    <a:lnTo>
                      <a:pt x="53" y="54"/>
                    </a:lnTo>
                    <a:lnTo>
                      <a:pt x="53" y="278"/>
                    </a:lnTo>
                    <a:lnTo>
                      <a:pt x="48" y="300"/>
                    </a:lnTo>
                    <a:lnTo>
                      <a:pt x="37" y="316"/>
                    </a:lnTo>
                    <a:lnTo>
                      <a:pt x="21" y="326"/>
                    </a:lnTo>
                    <a:lnTo>
                      <a:pt x="0" y="332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9" name="Freeform 132"/>
              <p:cNvSpPr>
                <a:spLocks/>
              </p:cNvSpPr>
              <p:nvPr/>
            </p:nvSpPr>
            <p:spPr bwMode="auto">
              <a:xfrm>
                <a:off x="1730" y="3060"/>
                <a:ext cx="54" cy="331"/>
              </a:xfrm>
              <a:custGeom>
                <a:avLst/>
                <a:gdLst>
                  <a:gd name="T0" fmla="*/ 54 w 54"/>
                  <a:gd name="T1" fmla="*/ 331 h 331"/>
                  <a:gd name="T2" fmla="*/ 32 w 54"/>
                  <a:gd name="T3" fmla="*/ 326 h 331"/>
                  <a:gd name="T4" fmla="*/ 16 w 54"/>
                  <a:gd name="T5" fmla="*/ 315 h 331"/>
                  <a:gd name="T6" fmla="*/ 5 w 54"/>
                  <a:gd name="T7" fmla="*/ 299 h 331"/>
                  <a:gd name="T8" fmla="*/ 0 w 54"/>
                  <a:gd name="T9" fmla="*/ 278 h 331"/>
                  <a:gd name="T10" fmla="*/ 0 w 54"/>
                  <a:gd name="T11" fmla="*/ 53 h 331"/>
                  <a:gd name="T12" fmla="*/ 5 w 54"/>
                  <a:gd name="T13" fmla="*/ 32 h 331"/>
                  <a:gd name="T14" fmla="*/ 16 w 54"/>
                  <a:gd name="T15" fmla="*/ 16 h 331"/>
                  <a:gd name="T16" fmla="*/ 32 w 54"/>
                  <a:gd name="T17" fmla="*/ 5 h 331"/>
                  <a:gd name="T18" fmla="*/ 54 w 54"/>
                  <a:gd name="T19" fmla="*/ 0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" h="331">
                    <a:moveTo>
                      <a:pt x="54" y="331"/>
                    </a:moveTo>
                    <a:lnTo>
                      <a:pt x="32" y="326"/>
                    </a:lnTo>
                    <a:lnTo>
                      <a:pt x="16" y="315"/>
                    </a:lnTo>
                    <a:lnTo>
                      <a:pt x="5" y="299"/>
                    </a:lnTo>
                    <a:lnTo>
                      <a:pt x="0" y="278"/>
                    </a:lnTo>
                    <a:lnTo>
                      <a:pt x="0" y="53"/>
                    </a:lnTo>
                    <a:lnTo>
                      <a:pt x="5" y="32"/>
                    </a:lnTo>
                    <a:lnTo>
                      <a:pt x="16" y="16"/>
                    </a:lnTo>
                    <a:lnTo>
                      <a:pt x="32" y="5"/>
                    </a:lnTo>
                    <a:lnTo>
                      <a:pt x="54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0" name="Freeform 133"/>
              <p:cNvSpPr>
                <a:spLocks/>
              </p:cNvSpPr>
              <p:nvPr/>
            </p:nvSpPr>
            <p:spPr bwMode="auto">
              <a:xfrm>
                <a:off x="3436" y="3060"/>
                <a:ext cx="53" cy="331"/>
              </a:xfrm>
              <a:custGeom>
                <a:avLst/>
                <a:gdLst>
                  <a:gd name="T0" fmla="*/ 0 w 53"/>
                  <a:gd name="T1" fmla="*/ 0 h 331"/>
                  <a:gd name="T2" fmla="*/ 21 w 53"/>
                  <a:gd name="T3" fmla="*/ 5 h 331"/>
                  <a:gd name="T4" fmla="*/ 37 w 53"/>
                  <a:gd name="T5" fmla="*/ 16 h 331"/>
                  <a:gd name="T6" fmla="*/ 48 w 53"/>
                  <a:gd name="T7" fmla="*/ 32 h 331"/>
                  <a:gd name="T8" fmla="*/ 53 w 53"/>
                  <a:gd name="T9" fmla="*/ 53 h 331"/>
                  <a:gd name="T10" fmla="*/ 53 w 53"/>
                  <a:gd name="T11" fmla="*/ 278 h 331"/>
                  <a:gd name="T12" fmla="*/ 48 w 53"/>
                  <a:gd name="T13" fmla="*/ 299 h 331"/>
                  <a:gd name="T14" fmla="*/ 37 w 53"/>
                  <a:gd name="T15" fmla="*/ 315 h 331"/>
                  <a:gd name="T16" fmla="*/ 21 w 53"/>
                  <a:gd name="T17" fmla="*/ 326 h 331"/>
                  <a:gd name="T18" fmla="*/ 0 w 53"/>
                  <a:gd name="T19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331">
                    <a:moveTo>
                      <a:pt x="0" y="0"/>
                    </a:moveTo>
                    <a:lnTo>
                      <a:pt x="21" y="5"/>
                    </a:lnTo>
                    <a:lnTo>
                      <a:pt x="37" y="16"/>
                    </a:lnTo>
                    <a:lnTo>
                      <a:pt x="48" y="32"/>
                    </a:lnTo>
                    <a:lnTo>
                      <a:pt x="53" y="53"/>
                    </a:lnTo>
                    <a:lnTo>
                      <a:pt x="53" y="278"/>
                    </a:lnTo>
                    <a:lnTo>
                      <a:pt x="48" y="299"/>
                    </a:lnTo>
                    <a:lnTo>
                      <a:pt x="37" y="315"/>
                    </a:lnTo>
                    <a:lnTo>
                      <a:pt x="21" y="326"/>
                    </a:lnTo>
                    <a:lnTo>
                      <a:pt x="0" y="33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1" name="Rectangle 134"/>
              <p:cNvSpPr>
                <a:spLocks noChangeArrowheads="1"/>
              </p:cNvSpPr>
              <p:nvPr/>
            </p:nvSpPr>
            <p:spPr bwMode="auto">
              <a:xfrm>
                <a:off x="2701" y="3723"/>
                <a:ext cx="97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※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2" name="Rectangle 135"/>
              <p:cNvSpPr>
                <a:spLocks noChangeArrowheads="1"/>
              </p:cNvSpPr>
              <p:nvPr/>
            </p:nvSpPr>
            <p:spPr bwMode="auto">
              <a:xfrm>
                <a:off x="2766" y="3707"/>
                <a:ext cx="707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定期的な見直しを行う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3" name="Freeform 136"/>
              <p:cNvSpPr>
                <a:spLocks noEditPoints="1"/>
              </p:cNvSpPr>
              <p:nvPr/>
            </p:nvSpPr>
            <p:spPr bwMode="auto">
              <a:xfrm>
                <a:off x="4359" y="754"/>
                <a:ext cx="718" cy="107"/>
              </a:xfrm>
              <a:custGeom>
                <a:avLst/>
                <a:gdLst>
                  <a:gd name="T0" fmla="*/ 5 w 718"/>
                  <a:gd name="T1" fmla="*/ 102 h 107"/>
                  <a:gd name="T2" fmla="*/ 5 w 718"/>
                  <a:gd name="T3" fmla="*/ 43 h 107"/>
                  <a:gd name="T4" fmla="*/ 0 w 718"/>
                  <a:gd name="T5" fmla="*/ 5 h 107"/>
                  <a:gd name="T6" fmla="*/ 10 w 718"/>
                  <a:gd name="T7" fmla="*/ 0 h 107"/>
                  <a:gd name="T8" fmla="*/ 10 w 718"/>
                  <a:gd name="T9" fmla="*/ 0 h 107"/>
                  <a:gd name="T10" fmla="*/ 48 w 718"/>
                  <a:gd name="T11" fmla="*/ 5 h 107"/>
                  <a:gd name="T12" fmla="*/ 108 w 718"/>
                  <a:gd name="T13" fmla="*/ 5 h 107"/>
                  <a:gd name="T14" fmla="*/ 145 w 718"/>
                  <a:gd name="T15" fmla="*/ 0 h 107"/>
                  <a:gd name="T16" fmla="*/ 162 w 718"/>
                  <a:gd name="T17" fmla="*/ 0 h 107"/>
                  <a:gd name="T18" fmla="*/ 162 w 718"/>
                  <a:gd name="T19" fmla="*/ 0 h 107"/>
                  <a:gd name="T20" fmla="*/ 199 w 718"/>
                  <a:gd name="T21" fmla="*/ 5 h 107"/>
                  <a:gd name="T22" fmla="*/ 259 w 718"/>
                  <a:gd name="T23" fmla="*/ 5 h 107"/>
                  <a:gd name="T24" fmla="*/ 297 w 718"/>
                  <a:gd name="T25" fmla="*/ 0 h 107"/>
                  <a:gd name="T26" fmla="*/ 313 w 718"/>
                  <a:gd name="T27" fmla="*/ 0 h 107"/>
                  <a:gd name="T28" fmla="*/ 313 w 718"/>
                  <a:gd name="T29" fmla="*/ 0 h 107"/>
                  <a:gd name="T30" fmla="*/ 351 w 718"/>
                  <a:gd name="T31" fmla="*/ 5 h 107"/>
                  <a:gd name="T32" fmla="*/ 410 w 718"/>
                  <a:gd name="T33" fmla="*/ 5 h 107"/>
                  <a:gd name="T34" fmla="*/ 448 w 718"/>
                  <a:gd name="T35" fmla="*/ 0 h 107"/>
                  <a:gd name="T36" fmla="*/ 464 w 718"/>
                  <a:gd name="T37" fmla="*/ 0 h 107"/>
                  <a:gd name="T38" fmla="*/ 464 w 718"/>
                  <a:gd name="T39" fmla="*/ 0 h 107"/>
                  <a:gd name="T40" fmla="*/ 502 w 718"/>
                  <a:gd name="T41" fmla="*/ 5 h 107"/>
                  <a:gd name="T42" fmla="*/ 561 w 718"/>
                  <a:gd name="T43" fmla="*/ 5 h 107"/>
                  <a:gd name="T44" fmla="*/ 599 w 718"/>
                  <a:gd name="T45" fmla="*/ 0 h 107"/>
                  <a:gd name="T46" fmla="*/ 615 w 718"/>
                  <a:gd name="T47" fmla="*/ 0 h 107"/>
                  <a:gd name="T48" fmla="*/ 615 w 718"/>
                  <a:gd name="T49" fmla="*/ 0 h 107"/>
                  <a:gd name="T50" fmla="*/ 653 w 718"/>
                  <a:gd name="T51" fmla="*/ 5 h 107"/>
                  <a:gd name="T52" fmla="*/ 718 w 718"/>
                  <a:gd name="T53" fmla="*/ 0 h 107"/>
                  <a:gd name="T54" fmla="*/ 691 w 718"/>
                  <a:gd name="T55" fmla="*/ 5 h 107"/>
                  <a:gd name="T56" fmla="*/ 712 w 718"/>
                  <a:gd name="T57" fmla="*/ 37 h 107"/>
                  <a:gd name="T58" fmla="*/ 718 w 718"/>
                  <a:gd name="T59" fmla="*/ 75 h 107"/>
                  <a:gd name="T60" fmla="*/ 718 w 718"/>
                  <a:gd name="T61" fmla="*/ 91 h 107"/>
                  <a:gd name="T62" fmla="*/ 712 w 718"/>
                  <a:gd name="T63" fmla="*/ 102 h 107"/>
                  <a:gd name="T64" fmla="*/ 685 w 718"/>
                  <a:gd name="T65" fmla="*/ 107 h 107"/>
                  <a:gd name="T66" fmla="*/ 685 w 718"/>
                  <a:gd name="T67" fmla="*/ 107 h 107"/>
                  <a:gd name="T68" fmla="*/ 647 w 718"/>
                  <a:gd name="T69" fmla="*/ 102 h 107"/>
                  <a:gd name="T70" fmla="*/ 588 w 718"/>
                  <a:gd name="T71" fmla="*/ 102 h 107"/>
                  <a:gd name="T72" fmla="*/ 550 w 718"/>
                  <a:gd name="T73" fmla="*/ 107 h 107"/>
                  <a:gd name="T74" fmla="*/ 534 w 718"/>
                  <a:gd name="T75" fmla="*/ 107 h 107"/>
                  <a:gd name="T76" fmla="*/ 534 w 718"/>
                  <a:gd name="T77" fmla="*/ 107 h 107"/>
                  <a:gd name="T78" fmla="*/ 496 w 718"/>
                  <a:gd name="T79" fmla="*/ 102 h 107"/>
                  <a:gd name="T80" fmla="*/ 437 w 718"/>
                  <a:gd name="T81" fmla="*/ 102 h 107"/>
                  <a:gd name="T82" fmla="*/ 399 w 718"/>
                  <a:gd name="T83" fmla="*/ 107 h 107"/>
                  <a:gd name="T84" fmla="*/ 383 w 718"/>
                  <a:gd name="T85" fmla="*/ 107 h 107"/>
                  <a:gd name="T86" fmla="*/ 383 w 718"/>
                  <a:gd name="T87" fmla="*/ 107 h 107"/>
                  <a:gd name="T88" fmla="*/ 345 w 718"/>
                  <a:gd name="T89" fmla="*/ 102 h 107"/>
                  <a:gd name="T90" fmla="*/ 286 w 718"/>
                  <a:gd name="T91" fmla="*/ 102 h 107"/>
                  <a:gd name="T92" fmla="*/ 248 w 718"/>
                  <a:gd name="T93" fmla="*/ 107 h 107"/>
                  <a:gd name="T94" fmla="*/ 232 w 718"/>
                  <a:gd name="T95" fmla="*/ 107 h 107"/>
                  <a:gd name="T96" fmla="*/ 232 w 718"/>
                  <a:gd name="T97" fmla="*/ 107 h 107"/>
                  <a:gd name="T98" fmla="*/ 194 w 718"/>
                  <a:gd name="T99" fmla="*/ 102 h 107"/>
                  <a:gd name="T100" fmla="*/ 135 w 718"/>
                  <a:gd name="T101" fmla="*/ 102 h 107"/>
                  <a:gd name="T102" fmla="*/ 97 w 718"/>
                  <a:gd name="T103" fmla="*/ 107 h 107"/>
                  <a:gd name="T104" fmla="*/ 81 w 718"/>
                  <a:gd name="T105" fmla="*/ 107 h 107"/>
                  <a:gd name="T106" fmla="*/ 81 w 718"/>
                  <a:gd name="T107" fmla="*/ 107 h 107"/>
                  <a:gd name="T108" fmla="*/ 43 w 718"/>
                  <a:gd name="T109" fmla="*/ 102 h 107"/>
                  <a:gd name="T110" fmla="*/ 0 w 718"/>
                  <a:gd name="T111" fmla="*/ 102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18" h="107">
                    <a:moveTo>
                      <a:pt x="0" y="102"/>
                    </a:moveTo>
                    <a:lnTo>
                      <a:pt x="0" y="80"/>
                    </a:lnTo>
                    <a:lnTo>
                      <a:pt x="5" y="80"/>
                    </a:lnTo>
                    <a:lnTo>
                      <a:pt x="5" y="102"/>
                    </a:lnTo>
                    <a:lnTo>
                      <a:pt x="0" y="102"/>
                    </a:lnTo>
                    <a:close/>
                    <a:moveTo>
                      <a:pt x="0" y="64"/>
                    </a:moveTo>
                    <a:lnTo>
                      <a:pt x="0" y="43"/>
                    </a:lnTo>
                    <a:lnTo>
                      <a:pt x="5" y="43"/>
                    </a:lnTo>
                    <a:lnTo>
                      <a:pt x="5" y="64"/>
                    </a:lnTo>
                    <a:lnTo>
                      <a:pt x="0" y="64"/>
                    </a:lnTo>
                    <a:close/>
                    <a:moveTo>
                      <a:pt x="0" y="27"/>
                    </a:moveTo>
                    <a:lnTo>
                      <a:pt x="0" y="5"/>
                    </a:lnTo>
                    <a:lnTo>
                      <a:pt x="5" y="5"/>
                    </a:lnTo>
                    <a:lnTo>
                      <a:pt x="5" y="27"/>
                    </a:lnTo>
                    <a:lnTo>
                      <a:pt x="0" y="27"/>
                    </a:lnTo>
                    <a:close/>
                    <a:moveTo>
                      <a:pt x="10" y="0"/>
                    </a:moveTo>
                    <a:lnTo>
                      <a:pt x="32" y="0"/>
                    </a:lnTo>
                    <a:lnTo>
                      <a:pt x="32" y="5"/>
                    </a:lnTo>
                    <a:lnTo>
                      <a:pt x="10" y="5"/>
                    </a:lnTo>
                    <a:lnTo>
                      <a:pt x="10" y="0"/>
                    </a:lnTo>
                    <a:close/>
                    <a:moveTo>
                      <a:pt x="48" y="0"/>
                    </a:moveTo>
                    <a:lnTo>
                      <a:pt x="70" y="0"/>
                    </a:lnTo>
                    <a:lnTo>
                      <a:pt x="70" y="5"/>
                    </a:lnTo>
                    <a:lnTo>
                      <a:pt x="48" y="5"/>
                    </a:lnTo>
                    <a:lnTo>
                      <a:pt x="48" y="0"/>
                    </a:lnTo>
                    <a:close/>
                    <a:moveTo>
                      <a:pt x="86" y="0"/>
                    </a:moveTo>
                    <a:lnTo>
                      <a:pt x="108" y="0"/>
                    </a:lnTo>
                    <a:lnTo>
                      <a:pt x="108" y="5"/>
                    </a:lnTo>
                    <a:lnTo>
                      <a:pt x="86" y="5"/>
                    </a:lnTo>
                    <a:lnTo>
                      <a:pt x="86" y="0"/>
                    </a:lnTo>
                    <a:close/>
                    <a:moveTo>
                      <a:pt x="124" y="0"/>
                    </a:moveTo>
                    <a:lnTo>
                      <a:pt x="145" y="0"/>
                    </a:lnTo>
                    <a:lnTo>
                      <a:pt x="145" y="5"/>
                    </a:lnTo>
                    <a:lnTo>
                      <a:pt x="124" y="5"/>
                    </a:lnTo>
                    <a:lnTo>
                      <a:pt x="124" y="0"/>
                    </a:lnTo>
                    <a:close/>
                    <a:moveTo>
                      <a:pt x="162" y="0"/>
                    </a:moveTo>
                    <a:lnTo>
                      <a:pt x="183" y="0"/>
                    </a:lnTo>
                    <a:lnTo>
                      <a:pt x="183" y="5"/>
                    </a:lnTo>
                    <a:lnTo>
                      <a:pt x="162" y="5"/>
                    </a:lnTo>
                    <a:lnTo>
                      <a:pt x="162" y="0"/>
                    </a:lnTo>
                    <a:close/>
                    <a:moveTo>
                      <a:pt x="199" y="0"/>
                    </a:moveTo>
                    <a:lnTo>
                      <a:pt x="221" y="0"/>
                    </a:lnTo>
                    <a:lnTo>
                      <a:pt x="221" y="5"/>
                    </a:lnTo>
                    <a:lnTo>
                      <a:pt x="199" y="5"/>
                    </a:lnTo>
                    <a:lnTo>
                      <a:pt x="199" y="0"/>
                    </a:lnTo>
                    <a:close/>
                    <a:moveTo>
                      <a:pt x="237" y="0"/>
                    </a:moveTo>
                    <a:lnTo>
                      <a:pt x="259" y="0"/>
                    </a:lnTo>
                    <a:lnTo>
                      <a:pt x="259" y="5"/>
                    </a:lnTo>
                    <a:lnTo>
                      <a:pt x="237" y="5"/>
                    </a:lnTo>
                    <a:lnTo>
                      <a:pt x="237" y="0"/>
                    </a:lnTo>
                    <a:close/>
                    <a:moveTo>
                      <a:pt x="275" y="0"/>
                    </a:moveTo>
                    <a:lnTo>
                      <a:pt x="297" y="0"/>
                    </a:lnTo>
                    <a:lnTo>
                      <a:pt x="297" y="5"/>
                    </a:lnTo>
                    <a:lnTo>
                      <a:pt x="275" y="5"/>
                    </a:lnTo>
                    <a:lnTo>
                      <a:pt x="275" y="0"/>
                    </a:lnTo>
                    <a:close/>
                    <a:moveTo>
                      <a:pt x="313" y="0"/>
                    </a:moveTo>
                    <a:lnTo>
                      <a:pt x="334" y="0"/>
                    </a:lnTo>
                    <a:lnTo>
                      <a:pt x="334" y="5"/>
                    </a:lnTo>
                    <a:lnTo>
                      <a:pt x="313" y="5"/>
                    </a:lnTo>
                    <a:lnTo>
                      <a:pt x="313" y="0"/>
                    </a:lnTo>
                    <a:close/>
                    <a:moveTo>
                      <a:pt x="351" y="0"/>
                    </a:moveTo>
                    <a:lnTo>
                      <a:pt x="372" y="0"/>
                    </a:lnTo>
                    <a:lnTo>
                      <a:pt x="372" y="5"/>
                    </a:lnTo>
                    <a:lnTo>
                      <a:pt x="351" y="5"/>
                    </a:lnTo>
                    <a:lnTo>
                      <a:pt x="351" y="0"/>
                    </a:lnTo>
                    <a:close/>
                    <a:moveTo>
                      <a:pt x="388" y="0"/>
                    </a:moveTo>
                    <a:lnTo>
                      <a:pt x="410" y="0"/>
                    </a:lnTo>
                    <a:lnTo>
                      <a:pt x="410" y="5"/>
                    </a:lnTo>
                    <a:lnTo>
                      <a:pt x="388" y="5"/>
                    </a:lnTo>
                    <a:lnTo>
                      <a:pt x="388" y="0"/>
                    </a:lnTo>
                    <a:close/>
                    <a:moveTo>
                      <a:pt x="426" y="0"/>
                    </a:moveTo>
                    <a:lnTo>
                      <a:pt x="448" y="0"/>
                    </a:lnTo>
                    <a:lnTo>
                      <a:pt x="448" y="5"/>
                    </a:lnTo>
                    <a:lnTo>
                      <a:pt x="426" y="5"/>
                    </a:lnTo>
                    <a:lnTo>
                      <a:pt x="426" y="0"/>
                    </a:lnTo>
                    <a:close/>
                    <a:moveTo>
                      <a:pt x="464" y="0"/>
                    </a:moveTo>
                    <a:lnTo>
                      <a:pt x="486" y="0"/>
                    </a:lnTo>
                    <a:lnTo>
                      <a:pt x="486" y="5"/>
                    </a:lnTo>
                    <a:lnTo>
                      <a:pt x="464" y="5"/>
                    </a:lnTo>
                    <a:lnTo>
                      <a:pt x="464" y="0"/>
                    </a:lnTo>
                    <a:close/>
                    <a:moveTo>
                      <a:pt x="502" y="0"/>
                    </a:moveTo>
                    <a:lnTo>
                      <a:pt x="523" y="0"/>
                    </a:lnTo>
                    <a:lnTo>
                      <a:pt x="523" y="5"/>
                    </a:lnTo>
                    <a:lnTo>
                      <a:pt x="502" y="5"/>
                    </a:lnTo>
                    <a:lnTo>
                      <a:pt x="502" y="0"/>
                    </a:lnTo>
                    <a:close/>
                    <a:moveTo>
                      <a:pt x="539" y="0"/>
                    </a:moveTo>
                    <a:lnTo>
                      <a:pt x="561" y="0"/>
                    </a:lnTo>
                    <a:lnTo>
                      <a:pt x="561" y="5"/>
                    </a:lnTo>
                    <a:lnTo>
                      <a:pt x="539" y="5"/>
                    </a:lnTo>
                    <a:lnTo>
                      <a:pt x="539" y="0"/>
                    </a:lnTo>
                    <a:close/>
                    <a:moveTo>
                      <a:pt x="577" y="0"/>
                    </a:moveTo>
                    <a:lnTo>
                      <a:pt x="599" y="0"/>
                    </a:lnTo>
                    <a:lnTo>
                      <a:pt x="599" y="5"/>
                    </a:lnTo>
                    <a:lnTo>
                      <a:pt x="577" y="5"/>
                    </a:lnTo>
                    <a:lnTo>
                      <a:pt x="577" y="0"/>
                    </a:lnTo>
                    <a:close/>
                    <a:moveTo>
                      <a:pt x="615" y="0"/>
                    </a:moveTo>
                    <a:lnTo>
                      <a:pt x="637" y="0"/>
                    </a:lnTo>
                    <a:lnTo>
                      <a:pt x="637" y="5"/>
                    </a:lnTo>
                    <a:lnTo>
                      <a:pt x="615" y="5"/>
                    </a:lnTo>
                    <a:lnTo>
                      <a:pt x="615" y="0"/>
                    </a:lnTo>
                    <a:close/>
                    <a:moveTo>
                      <a:pt x="653" y="0"/>
                    </a:moveTo>
                    <a:lnTo>
                      <a:pt x="674" y="0"/>
                    </a:lnTo>
                    <a:lnTo>
                      <a:pt x="674" y="5"/>
                    </a:lnTo>
                    <a:lnTo>
                      <a:pt x="653" y="5"/>
                    </a:lnTo>
                    <a:lnTo>
                      <a:pt x="653" y="0"/>
                    </a:lnTo>
                    <a:close/>
                    <a:moveTo>
                      <a:pt x="691" y="0"/>
                    </a:moveTo>
                    <a:lnTo>
                      <a:pt x="718" y="0"/>
                    </a:lnTo>
                    <a:lnTo>
                      <a:pt x="718" y="0"/>
                    </a:lnTo>
                    <a:lnTo>
                      <a:pt x="712" y="0"/>
                    </a:lnTo>
                    <a:lnTo>
                      <a:pt x="712" y="0"/>
                    </a:lnTo>
                    <a:lnTo>
                      <a:pt x="712" y="5"/>
                    </a:lnTo>
                    <a:lnTo>
                      <a:pt x="691" y="5"/>
                    </a:lnTo>
                    <a:lnTo>
                      <a:pt x="691" y="0"/>
                    </a:lnTo>
                    <a:close/>
                    <a:moveTo>
                      <a:pt x="718" y="16"/>
                    </a:moveTo>
                    <a:lnTo>
                      <a:pt x="718" y="37"/>
                    </a:lnTo>
                    <a:lnTo>
                      <a:pt x="712" y="37"/>
                    </a:lnTo>
                    <a:lnTo>
                      <a:pt x="712" y="16"/>
                    </a:lnTo>
                    <a:lnTo>
                      <a:pt x="718" y="16"/>
                    </a:lnTo>
                    <a:close/>
                    <a:moveTo>
                      <a:pt x="718" y="53"/>
                    </a:moveTo>
                    <a:lnTo>
                      <a:pt x="718" y="75"/>
                    </a:lnTo>
                    <a:lnTo>
                      <a:pt x="712" y="75"/>
                    </a:lnTo>
                    <a:lnTo>
                      <a:pt x="712" y="53"/>
                    </a:lnTo>
                    <a:lnTo>
                      <a:pt x="718" y="53"/>
                    </a:lnTo>
                    <a:close/>
                    <a:moveTo>
                      <a:pt x="718" y="91"/>
                    </a:moveTo>
                    <a:lnTo>
                      <a:pt x="718" y="107"/>
                    </a:lnTo>
                    <a:lnTo>
                      <a:pt x="701" y="107"/>
                    </a:lnTo>
                    <a:lnTo>
                      <a:pt x="701" y="102"/>
                    </a:lnTo>
                    <a:lnTo>
                      <a:pt x="712" y="102"/>
                    </a:lnTo>
                    <a:lnTo>
                      <a:pt x="712" y="102"/>
                    </a:lnTo>
                    <a:lnTo>
                      <a:pt x="712" y="91"/>
                    </a:lnTo>
                    <a:lnTo>
                      <a:pt x="718" y="91"/>
                    </a:lnTo>
                    <a:close/>
                    <a:moveTo>
                      <a:pt x="685" y="107"/>
                    </a:moveTo>
                    <a:lnTo>
                      <a:pt x="664" y="107"/>
                    </a:lnTo>
                    <a:lnTo>
                      <a:pt x="664" y="102"/>
                    </a:lnTo>
                    <a:lnTo>
                      <a:pt x="685" y="102"/>
                    </a:lnTo>
                    <a:lnTo>
                      <a:pt x="685" y="107"/>
                    </a:lnTo>
                    <a:close/>
                    <a:moveTo>
                      <a:pt x="647" y="107"/>
                    </a:moveTo>
                    <a:lnTo>
                      <a:pt x="626" y="107"/>
                    </a:lnTo>
                    <a:lnTo>
                      <a:pt x="626" y="102"/>
                    </a:lnTo>
                    <a:lnTo>
                      <a:pt x="647" y="102"/>
                    </a:lnTo>
                    <a:lnTo>
                      <a:pt x="647" y="107"/>
                    </a:lnTo>
                    <a:close/>
                    <a:moveTo>
                      <a:pt x="610" y="107"/>
                    </a:moveTo>
                    <a:lnTo>
                      <a:pt x="588" y="107"/>
                    </a:lnTo>
                    <a:lnTo>
                      <a:pt x="588" y="102"/>
                    </a:lnTo>
                    <a:lnTo>
                      <a:pt x="610" y="102"/>
                    </a:lnTo>
                    <a:lnTo>
                      <a:pt x="610" y="107"/>
                    </a:lnTo>
                    <a:close/>
                    <a:moveTo>
                      <a:pt x="572" y="107"/>
                    </a:moveTo>
                    <a:lnTo>
                      <a:pt x="550" y="107"/>
                    </a:lnTo>
                    <a:lnTo>
                      <a:pt x="550" y="102"/>
                    </a:lnTo>
                    <a:lnTo>
                      <a:pt x="572" y="102"/>
                    </a:lnTo>
                    <a:lnTo>
                      <a:pt x="572" y="107"/>
                    </a:lnTo>
                    <a:close/>
                    <a:moveTo>
                      <a:pt x="534" y="107"/>
                    </a:moveTo>
                    <a:lnTo>
                      <a:pt x="512" y="107"/>
                    </a:lnTo>
                    <a:lnTo>
                      <a:pt x="512" y="102"/>
                    </a:lnTo>
                    <a:lnTo>
                      <a:pt x="534" y="102"/>
                    </a:lnTo>
                    <a:lnTo>
                      <a:pt x="534" y="107"/>
                    </a:lnTo>
                    <a:close/>
                    <a:moveTo>
                      <a:pt x="496" y="107"/>
                    </a:moveTo>
                    <a:lnTo>
                      <a:pt x="475" y="107"/>
                    </a:lnTo>
                    <a:lnTo>
                      <a:pt x="475" y="102"/>
                    </a:lnTo>
                    <a:lnTo>
                      <a:pt x="496" y="102"/>
                    </a:lnTo>
                    <a:lnTo>
                      <a:pt x="496" y="107"/>
                    </a:lnTo>
                    <a:close/>
                    <a:moveTo>
                      <a:pt x="459" y="107"/>
                    </a:moveTo>
                    <a:lnTo>
                      <a:pt x="437" y="107"/>
                    </a:lnTo>
                    <a:lnTo>
                      <a:pt x="437" y="102"/>
                    </a:lnTo>
                    <a:lnTo>
                      <a:pt x="459" y="102"/>
                    </a:lnTo>
                    <a:lnTo>
                      <a:pt x="459" y="107"/>
                    </a:lnTo>
                    <a:close/>
                    <a:moveTo>
                      <a:pt x="421" y="107"/>
                    </a:moveTo>
                    <a:lnTo>
                      <a:pt x="399" y="107"/>
                    </a:lnTo>
                    <a:lnTo>
                      <a:pt x="399" y="102"/>
                    </a:lnTo>
                    <a:lnTo>
                      <a:pt x="421" y="102"/>
                    </a:lnTo>
                    <a:lnTo>
                      <a:pt x="421" y="107"/>
                    </a:lnTo>
                    <a:close/>
                    <a:moveTo>
                      <a:pt x="383" y="107"/>
                    </a:moveTo>
                    <a:lnTo>
                      <a:pt x="361" y="107"/>
                    </a:lnTo>
                    <a:lnTo>
                      <a:pt x="361" y="102"/>
                    </a:lnTo>
                    <a:lnTo>
                      <a:pt x="383" y="102"/>
                    </a:lnTo>
                    <a:lnTo>
                      <a:pt x="383" y="107"/>
                    </a:lnTo>
                    <a:close/>
                    <a:moveTo>
                      <a:pt x="345" y="107"/>
                    </a:moveTo>
                    <a:lnTo>
                      <a:pt x="324" y="107"/>
                    </a:lnTo>
                    <a:lnTo>
                      <a:pt x="324" y="102"/>
                    </a:lnTo>
                    <a:lnTo>
                      <a:pt x="345" y="102"/>
                    </a:lnTo>
                    <a:lnTo>
                      <a:pt x="345" y="107"/>
                    </a:lnTo>
                    <a:close/>
                    <a:moveTo>
                      <a:pt x="307" y="107"/>
                    </a:moveTo>
                    <a:lnTo>
                      <a:pt x="286" y="107"/>
                    </a:lnTo>
                    <a:lnTo>
                      <a:pt x="286" y="102"/>
                    </a:lnTo>
                    <a:lnTo>
                      <a:pt x="307" y="102"/>
                    </a:lnTo>
                    <a:lnTo>
                      <a:pt x="307" y="107"/>
                    </a:lnTo>
                    <a:close/>
                    <a:moveTo>
                      <a:pt x="270" y="107"/>
                    </a:moveTo>
                    <a:lnTo>
                      <a:pt x="248" y="107"/>
                    </a:lnTo>
                    <a:lnTo>
                      <a:pt x="248" y="102"/>
                    </a:lnTo>
                    <a:lnTo>
                      <a:pt x="270" y="102"/>
                    </a:lnTo>
                    <a:lnTo>
                      <a:pt x="270" y="107"/>
                    </a:lnTo>
                    <a:close/>
                    <a:moveTo>
                      <a:pt x="232" y="107"/>
                    </a:moveTo>
                    <a:lnTo>
                      <a:pt x="210" y="107"/>
                    </a:lnTo>
                    <a:lnTo>
                      <a:pt x="210" y="102"/>
                    </a:lnTo>
                    <a:lnTo>
                      <a:pt x="232" y="102"/>
                    </a:lnTo>
                    <a:lnTo>
                      <a:pt x="232" y="107"/>
                    </a:lnTo>
                    <a:close/>
                    <a:moveTo>
                      <a:pt x="194" y="107"/>
                    </a:moveTo>
                    <a:lnTo>
                      <a:pt x="172" y="107"/>
                    </a:lnTo>
                    <a:lnTo>
                      <a:pt x="172" y="102"/>
                    </a:lnTo>
                    <a:lnTo>
                      <a:pt x="194" y="102"/>
                    </a:lnTo>
                    <a:lnTo>
                      <a:pt x="194" y="107"/>
                    </a:lnTo>
                    <a:close/>
                    <a:moveTo>
                      <a:pt x="156" y="107"/>
                    </a:moveTo>
                    <a:lnTo>
                      <a:pt x="135" y="107"/>
                    </a:lnTo>
                    <a:lnTo>
                      <a:pt x="135" y="102"/>
                    </a:lnTo>
                    <a:lnTo>
                      <a:pt x="156" y="102"/>
                    </a:lnTo>
                    <a:lnTo>
                      <a:pt x="156" y="107"/>
                    </a:lnTo>
                    <a:close/>
                    <a:moveTo>
                      <a:pt x="118" y="107"/>
                    </a:moveTo>
                    <a:lnTo>
                      <a:pt x="97" y="107"/>
                    </a:lnTo>
                    <a:lnTo>
                      <a:pt x="97" y="102"/>
                    </a:lnTo>
                    <a:lnTo>
                      <a:pt x="118" y="102"/>
                    </a:lnTo>
                    <a:lnTo>
                      <a:pt x="118" y="107"/>
                    </a:lnTo>
                    <a:close/>
                    <a:moveTo>
                      <a:pt x="81" y="107"/>
                    </a:moveTo>
                    <a:lnTo>
                      <a:pt x="59" y="107"/>
                    </a:lnTo>
                    <a:lnTo>
                      <a:pt x="59" y="102"/>
                    </a:lnTo>
                    <a:lnTo>
                      <a:pt x="81" y="102"/>
                    </a:lnTo>
                    <a:lnTo>
                      <a:pt x="81" y="107"/>
                    </a:lnTo>
                    <a:close/>
                    <a:moveTo>
                      <a:pt x="43" y="107"/>
                    </a:moveTo>
                    <a:lnTo>
                      <a:pt x="21" y="107"/>
                    </a:lnTo>
                    <a:lnTo>
                      <a:pt x="21" y="102"/>
                    </a:lnTo>
                    <a:lnTo>
                      <a:pt x="43" y="102"/>
                    </a:lnTo>
                    <a:lnTo>
                      <a:pt x="43" y="107"/>
                    </a:lnTo>
                    <a:close/>
                    <a:moveTo>
                      <a:pt x="5" y="107"/>
                    </a:moveTo>
                    <a:lnTo>
                      <a:pt x="0" y="107"/>
                    </a:lnTo>
                    <a:lnTo>
                      <a:pt x="0" y="102"/>
                    </a:lnTo>
                    <a:lnTo>
                      <a:pt x="5" y="102"/>
                    </a:lnTo>
                    <a:lnTo>
                      <a:pt x="5" y="107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4" name="Rectangle 137"/>
              <p:cNvSpPr>
                <a:spLocks noChangeArrowheads="1"/>
              </p:cNvSpPr>
              <p:nvPr/>
            </p:nvSpPr>
            <p:spPr bwMode="auto">
              <a:xfrm>
                <a:off x="4472" y="774"/>
                <a:ext cx="561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省エネ・電化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5" name="Freeform 138"/>
              <p:cNvSpPr>
                <a:spLocks noEditPoints="1"/>
              </p:cNvSpPr>
              <p:nvPr/>
            </p:nvSpPr>
            <p:spPr bwMode="auto">
              <a:xfrm>
                <a:off x="3624" y="754"/>
                <a:ext cx="718" cy="107"/>
              </a:xfrm>
              <a:custGeom>
                <a:avLst/>
                <a:gdLst>
                  <a:gd name="T0" fmla="*/ 6 w 718"/>
                  <a:gd name="T1" fmla="*/ 102 h 107"/>
                  <a:gd name="T2" fmla="*/ 6 w 718"/>
                  <a:gd name="T3" fmla="*/ 43 h 107"/>
                  <a:gd name="T4" fmla="*/ 0 w 718"/>
                  <a:gd name="T5" fmla="*/ 5 h 107"/>
                  <a:gd name="T6" fmla="*/ 11 w 718"/>
                  <a:gd name="T7" fmla="*/ 0 h 107"/>
                  <a:gd name="T8" fmla="*/ 11 w 718"/>
                  <a:gd name="T9" fmla="*/ 0 h 107"/>
                  <a:gd name="T10" fmla="*/ 49 w 718"/>
                  <a:gd name="T11" fmla="*/ 5 h 107"/>
                  <a:gd name="T12" fmla="*/ 108 w 718"/>
                  <a:gd name="T13" fmla="*/ 5 h 107"/>
                  <a:gd name="T14" fmla="*/ 146 w 718"/>
                  <a:gd name="T15" fmla="*/ 0 h 107"/>
                  <a:gd name="T16" fmla="*/ 162 w 718"/>
                  <a:gd name="T17" fmla="*/ 0 h 107"/>
                  <a:gd name="T18" fmla="*/ 162 w 718"/>
                  <a:gd name="T19" fmla="*/ 0 h 107"/>
                  <a:gd name="T20" fmla="*/ 200 w 718"/>
                  <a:gd name="T21" fmla="*/ 5 h 107"/>
                  <a:gd name="T22" fmla="*/ 260 w 718"/>
                  <a:gd name="T23" fmla="*/ 5 h 107"/>
                  <a:gd name="T24" fmla="*/ 297 w 718"/>
                  <a:gd name="T25" fmla="*/ 0 h 107"/>
                  <a:gd name="T26" fmla="*/ 314 w 718"/>
                  <a:gd name="T27" fmla="*/ 0 h 107"/>
                  <a:gd name="T28" fmla="*/ 314 w 718"/>
                  <a:gd name="T29" fmla="*/ 0 h 107"/>
                  <a:gd name="T30" fmla="*/ 351 w 718"/>
                  <a:gd name="T31" fmla="*/ 5 h 107"/>
                  <a:gd name="T32" fmla="*/ 411 w 718"/>
                  <a:gd name="T33" fmla="*/ 5 h 107"/>
                  <a:gd name="T34" fmla="*/ 449 w 718"/>
                  <a:gd name="T35" fmla="*/ 0 h 107"/>
                  <a:gd name="T36" fmla="*/ 465 w 718"/>
                  <a:gd name="T37" fmla="*/ 0 h 107"/>
                  <a:gd name="T38" fmla="*/ 465 w 718"/>
                  <a:gd name="T39" fmla="*/ 0 h 107"/>
                  <a:gd name="T40" fmla="*/ 503 w 718"/>
                  <a:gd name="T41" fmla="*/ 5 h 107"/>
                  <a:gd name="T42" fmla="*/ 562 w 718"/>
                  <a:gd name="T43" fmla="*/ 5 h 107"/>
                  <a:gd name="T44" fmla="*/ 600 w 718"/>
                  <a:gd name="T45" fmla="*/ 0 h 107"/>
                  <a:gd name="T46" fmla="*/ 616 w 718"/>
                  <a:gd name="T47" fmla="*/ 0 h 107"/>
                  <a:gd name="T48" fmla="*/ 616 w 718"/>
                  <a:gd name="T49" fmla="*/ 0 h 107"/>
                  <a:gd name="T50" fmla="*/ 654 w 718"/>
                  <a:gd name="T51" fmla="*/ 5 h 107"/>
                  <a:gd name="T52" fmla="*/ 718 w 718"/>
                  <a:gd name="T53" fmla="*/ 0 h 107"/>
                  <a:gd name="T54" fmla="*/ 691 w 718"/>
                  <a:gd name="T55" fmla="*/ 5 h 107"/>
                  <a:gd name="T56" fmla="*/ 713 w 718"/>
                  <a:gd name="T57" fmla="*/ 37 h 107"/>
                  <a:gd name="T58" fmla="*/ 718 w 718"/>
                  <a:gd name="T59" fmla="*/ 75 h 107"/>
                  <a:gd name="T60" fmla="*/ 718 w 718"/>
                  <a:gd name="T61" fmla="*/ 91 h 107"/>
                  <a:gd name="T62" fmla="*/ 713 w 718"/>
                  <a:gd name="T63" fmla="*/ 102 h 107"/>
                  <a:gd name="T64" fmla="*/ 686 w 718"/>
                  <a:gd name="T65" fmla="*/ 107 h 107"/>
                  <a:gd name="T66" fmla="*/ 686 w 718"/>
                  <a:gd name="T67" fmla="*/ 107 h 107"/>
                  <a:gd name="T68" fmla="*/ 648 w 718"/>
                  <a:gd name="T69" fmla="*/ 102 h 107"/>
                  <a:gd name="T70" fmla="*/ 589 w 718"/>
                  <a:gd name="T71" fmla="*/ 102 h 107"/>
                  <a:gd name="T72" fmla="*/ 551 w 718"/>
                  <a:gd name="T73" fmla="*/ 107 h 107"/>
                  <a:gd name="T74" fmla="*/ 535 w 718"/>
                  <a:gd name="T75" fmla="*/ 107 h 107"/>
                  <a:gd name="T76" fmla="*/ 535 w 718"/>
                  <a:gd name="T77" fmla="*/ 107 h 107"/>
                  <a:gd name="T78" fmla="*/ 497 w 718"/>
                  <a:gd name="T79" fmla="*/ 102 h 107"/>
                  <a:gd name="T80" fmla="*/ 438 w 718"/>
                  <a:gd name="T81" fmla="*/ 102 h 107"/>
                  <a:gd name="T82" fmla="*/ 400 w 718"/>
                  <a:gd name="T83" fmla="*/ 107 h 107"/>
                  <a:gd name="T84" fmla="*/ 384 w 718"/>
                  <a:gd name="T85" fmla="*/ 107 h 107"/>
                  <a:gd name="T86" fmla="*/ 384 w 718"/>
                  <a:gd name="T87" fmla="*/ 107 h 107"/>
                  <a:gd name="T88" fmla="*/ 346 w 718"/>
                  <a:gd name="T89" fmla="*/ 102 h 107"/>
                  <a:gd name="T90" fmla="*/ 287 w 718"/>
                  <a:gd name="T91" fmla="*/ 102 h 107"/>
                  <a:gd name="T92" fmla="*/ 249 w 718"/>
                  <a:gd name="T93" fmla="*/ 107 h 107"/>
                  <a:gd name="T94" fmla="*/ 233 w 718"/>
                  <a:gd name="T95" fmla="*/ 107 h 107"/>
                  <a:gd name="T96" fmla="*/ 233 w 718"/>
                  <a:gd name="T97" fmla="*/ 107 h 107"/>
                  <a:gd name="T98" fmla="*/ 195 w 718"/>
                  <a:gd name="T99" fmla="*/ 102 h 107"/>
                  <a:gd name="T100" fmla="*/ 135 w 718"/>
                  <a:gd name="T101" fmla="*/ 102 h 107"/>
                  <a:gd name="T102" fmla="*/ 98 w 718"/>
                  <a:gd name="T103" fmla="*/ 107 h 107"/>
                  <a:gd name="T104" fmla="*/ 81 w 718"/>
                  <a:gd name="T105" fmla="*/ 107 h 107"/>
                  <a:gd name="T106" fmla="*/ 81 w 718"/>
                  <a:gd name="T107" fmla="*/ 107 h 107"/>
                  <a:gd name="T108" fmla="*/ 44 w 718"/>
                  <a:gd name="T109" fmla="*/ 102 h 107"/>
                  <a:gd name="T110" fmla="*/ 0 w 718"/>
                  <a:gd name="T111" fmla="*/ 102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18" h="107">
                    <a:moveTo>
                      <a:pt x="0" y="102"/>
                    </a:moveTo>
                    <a:lnTo>
                      <a:pt x="0" y="80"/>
                    </a:lnTo>
                    <a:lnTo>
                      <a:pt x="6" y="80"/>
                    </a:lnTo>
                    <a:lnTo>
                      <a:pt x="6" y="102"/>
                    </a:lnTo>
                    <a:lnTo>
                      <a:pt x="0" y="102"/>
                    </a:lnTo>
                    <a:close/>
                    <a:moveTo>
                      <a:pt x="0" y="64"/>
                    </a:moveTo>
                    <a:lnTo>
                      <a:pt x="0" y="43"/>
                    </a:lnTo>
                    <a:lnTo>
                      <a:pt x="6" y="43"/>
                    </a:lnTo>
                    <a:lnTo>
                      <a:pt x="6" y="64"/>
                    </a:lnTo>
                    <a:lnTo>
                      <a:pt x="0" y="64"/>
                    </a:lnTo>
                    <a:close/>
                    <a:moveTo>
                      <a:pt x="0" y="27"/>
                    </a:moveTo>
                    <a:lnTo>
                      <a:pt x="0" y="5"/>
                    </a:lnTo>
                    <a:lnTo>
                      <a:pt x="6" y="5"/>
                    </a:lnTo>
                    <a:lnTo>
                      <a:pt x="6" y="27"/>
                    </a:lnTo>
                    <a:lnTo>
                      <a:pt x="0" y="27"/>
                    </a:lnTo>
                    <a:close/>
                    <a:moveTo>
                      <a:pt x="11" y="0"/>
                    </a:moveTo>
                    <a:lnTo>
                      <a:pt x="33" y="0"/>
                    </a:lnTo>
                    <a:lnTo>
                      <a:pt x="33" y="5"/>
                    </a:lnTo>
                    <a:lnTo>
                      <a:pt x="11" y="5"/>
                    </a:lnTo>
                    <a:lnTo>
                      <a:pt x="11" y="0"/>
                    </a:lnTo>
                    <a:close/>
                    <a:moveTo>
                      <a:pt x="49" y="0"/>
                    </a:moveTo>
                    <a:lnTo>
                      <a:pt x="71" y="0"/>
                    </a:lnTo>
                    <a:lnTo>
                      <a:pt x="71" y="5"/>
                    </a:lnTo>
                    <a:lnTo>
                      <a:pt x="49" y="5"/>
                    </a:lnTo>
                    <a:lnTo>
                      <a:pt x="49" y="0"/>
                    </a:lnTo>
                    <a:close/>
                    <a:moveTo>
                      <a:pt x="87" y="0"/>
                    </a:moveTo>
                    <a:lnTo>
                      <a:pt x="108" y="0"/>
                    </a:lnTo>
                    <a:lnTo>
                      <a:pt x="108" y="5"/>
                    </a:lnTo>
                    <a:lnTo>
                      <a:pt x="87" y="5"/>
                    </a:lnTo>
                    <a:lnTo>
                      <a:pt x="87" y="0"/>
                    </a:lnTo>
                    <a:close/>
                    <a:moveTo>
                      <a:pt x="125" y="0"/>
                    </a:moveTo>
                    <a:lnTo>
                      <a:pt x="146" y="0"/>
                    </a:lnTo>
                    <a:lnTo>
                      <a:pt x="146" y="5"/>
                    </a:lnTo>
                    <a:lnTo>
                      <a:pt x="125" y="5"/>
                    </a:lnTo>
                    <a:lnTo>
                      <a:pt x="125" y="0"/>
                    </a:lnTo>
                    <a:close/>
                    <a:moveTo>
                      <a:pt x="162" y="0"/>
                    </a:moveTo>
                    <a:lnTo>
                      <a:pt x="184" y="0"/>
                    </a:lnTo>
                    <a:lnTo>
                      <a:pt x="184" y="5"/>
                    </a:lnTo>
                    <a:lnTo>
                      <a:pt x="162" y="5"/>
                    </a:lnTo>
                    <a:lnTo>
                      <a:pt x="162" y="0"/>
                    </a:lnTo>
                    <a:close/>
                    <a:moveTo>
                      <a:pt x="200" y="0"/>
                    </a:moveTo>
                    <a:lnTo>
                      <a:pt x="222" y="0"/>
                    </a:lnTo>
                    <a:lnTo>
                      <a:pt x="222" y="5"/>
                    </a:lnTo>
                    <a:lnTo>
                      <a:pt x="200" y="5"/>
                    </a:lnTo>
                    <a:lnTo>
                      <a:pt x="200" y="0"/>
                    </a:lnTo>
                    <a:close/>
                    <a:moveTo>
                      <a:pt x="238" y="0"/>
                    </a:moveTo>
                    <a:lnTo>
                      <a:pt x="260" y="0"/>
                    </a:lnTo>
                    <a:lnTo>
                      <a:pt x="260" y="5"/>
                    </a:lnTo>
                    <a:lnTo>
                      <a:pt x="238" y="5"/>
                    </a:lnTo>
                    <a:lnTo>
                      <a:pt x="238" y="0"/>
                    </a:lnTo>
                    <a:close/>
                    <a:moveTo>
                      <a:pt x="276" y="0"/>
                    </a:moveTo>
                    <a:lnTo>
                      <a:pt x="297" y="0"/>
                    </a:lnTo>
                    <a:lnTo>
                      <a:pt x="297" y="5"/>
                    </a:lnTo>
                    <a:lnTo>
                      <a:pt x="276" y="5"/>
                    </a:lnTo>
                    <a:lnTo>
                      <a:pt x="276" y="0"/>
                    </a:lnTo>
                    <a:close/>
                    <a:moveTo>
                      <a:pt x="314" y="0"/>
                    </a:moveTo>
                    <a:lnTo>
                      <a:pt x="335" y="0"/>
                    </a:lnTo>
                    <a:lnTo>
                      <a:pt x="335" y="5"/>
                    </a:lnTo>
                    <a:lnTo>
                      <a:pt x="314" y="5"/>
                    </a:lnTo>
                    <a:lnTo>
                      <a:pt x="314" y="0"/>
                    </a:lnTo>
                    <a:close/>
                    <a:moveTo>
                      <a:pt x="351" y="0"/>
                    </a:moveTo>
                    <a:lnTo>
                      <a:pt x="373" y="0"/>
                    </a:lnTo>
                    <a:lnTo>
                      <a:pt x="373" y="5"/>
                    </a:lnTo>
                    <a:lnTo>
                      <a:pt x="351" y="5"/>
                    </a:lnTo>
                    <a:lnTo>
                      <a:pt x="351" y="0"/>
                    </a:lnTo>
                    <a:close/>
                    <a:moveTo>
                      <a:pt x="389" y="0"/>
                    </a:moveTo>
                    <a:lnTo>
                      <a:pt x="411" y="0"/>
                    </a:lnTo>
                    <a:lnTo>
                      <a:pt x="411" y="5"/>
                    </a:lnTo>
                    <a:lnTo>
                      <a:pt x="389" y="5"/>
                    </a:lnTo>
                    <a:lnTo>
                      <a:pt x="389" y="0"/>
                    </a:lnTo>
                    <a:close/>
                    <a:moveTo>
                      <a:pt x="427" y="0"/>
                    </a:moveTo>
                    <a:lnTo>
                      <a:pt x="449" y="0"/>
                    </a:lnTo>
                    <a:lnTo>
                      <a:pt x="449" y="5"/>
                    </a:lnTo>
                    <a:lnTo>
                      <a:pt x="427" y="5"/>
                    </a:lnTo>
                    <a:lnTo>
                      <a:pt x="427" y="0"/>
                    </a:lnTo>
                    <a:close/>
                    <a:moveTo>
                      <a:pt x="465" y="0"/>
                    </a:moveTo>
                    <a:lnTo>
                      <a:pt x="486" y="0"/>
                    </a:lnTo>
                    <a:lnTo>
                      <a:pt x="486" y="5"/>
                    </a:lnTo>
                    <a:lnTo>
                      <a:pt x="465" y="5"/>
                    </a:lnTo>
                    <a:lnTo>
                      <a:pt x="465" y="0"/>
                    </a:lnTo>
                    <a:close/>
                    <a:moveTo>
                      <a:pt x="503" y="0"/>
                    </a:moveTo>
                    <a:lnTo>
                      <a:pt x="524" y="0"/>
                    </a:lnTo>
                    <a:lnTo>
                      <a:pt x="524" y="5"/>
                    </a:lnTo>
                    <a:lnTo>
                      <a:pt x="503" y="5"/>
                    </a:lnTo>
                    <a:lnTo>
                      <a:pt x="503" y="0"/>
                    </a:lnTo>
                    <a:close/>
                    <a:moveTo>
                      <a:pt x="540" y="0"/>
                    </a:moveTo>
                    <a:lnTo>
                      <a:pt x="562" y="0"/>
                    </a:lnTo>
                    <a:lnTo>
                      <a:pt x="562" y="5"/>
                    </a:lnTo>
                    <a:lnTo>
                      <a:pt x="540" y="5"/>
                    </a:lnTo>
                    <a:lnTo>
                      <a:pt x="540" y="0"/>
                    </a:lnTo>
                    <a:close/>
                    <a:moveTo>
                      <a:pt x="578" y="0"/>
                    </a:moveTo>
                    <a:lnTo>
                      <a:pt x="600" y="0"/>
                    </a:lnTo>
                    <a:lnTo>
                      <a:pt x="600" y="5"/>
                    </a:lnTo>
                    <a:lnTo>
                      <a:pt x="578" y="5"/>
                    </a:lnTo>
                    <a:lnTo>
                      <a:pt x="578" y="0"/>
                    </a:lnTo>
                    <a:close/>
                    <a:moveTo>
                      <a:pt x="616" y="0"/>
                    </a:moveTo>
                    <a:lnTo>
                      <a:pt x="637" y="0"/>
                    </a:lnTo>
                    <a:lnTo>
                      <a:pt x="637" y="5"/>
                    </a:lnTo>
                    <a:lnTo>
                      <a:pt x="616" y="5"/>
                    </a:lnTo>
                    <a:lnTo>
                      <a:pt x="616" y="0"/>
                    </a:lnTo>
                    <a:close/>
                    <a:moveTo>
                      <a:pt x="654" y="0"/>
                    </a:moveTo>
                    <a:lnTo>
                      <a:pt x="675" y="0"/>
                    </a:lnTo>
                    <a:lnTo>
                      <a:pt x="675" y="5"/>
                    </a:lnTo>
                    <a:lnTo>
                      <a:pt x="654" y="5"/>
                    </a:lnTo>
                    <a:lnTo>
                      <a:pt x="654" y="0"/>
                    </a:lnTo>
                    <a:close/>
                    <a:moveTo>
                      <a:pt x="691" y="0"/>
                    </a:moveTo>
                    <a:lnTo>
                      <a:pt x="718" y="0"/>
                    </a:lnTo>
                    <a:lnTo>
                      <a:pt x="718" y="0"/>
                    </a:lnTo>
                    <a:lnTo>
                      <a:pt x="713" y="0"/>
                    </a:lnTo>
                    <a:lnTo>
                      <a:pt x="713" y="0"/>
                    </a:lnTo>
                    <a:lnTo>
                      <a:pt x="713" y="5"/>
                    </a:lnTo>
                    <a:lnTo>
                      <a:pt x="691" y="5"/>
                    </a:lnTo>
                    <a:lnTo>
                      <a:pt x="691" y="0"/>
                    </a:lnTo>
                    <a:close/>
                    <a:moveTo>
                      <a:pt x="718" y="16"/>
                    </a:moveTo>
                    <a:lnTo>
                      <a:pt x="718" y="37"/>
                    </a:lnTo>
                    <a:lnTo>
                      <a:pt x="713" y="37"/>
                    </a:lnTo>
                    <a:lnTo>
                      <a:pt x="713" y="16"/>
                    </a:lnTo>
                    <a:lnTo>
                      <a:pt x="718" y="16"/>
                    </a:lnTo>
                    <a:close/>
                    <a:moveTo>
                      <a:pt x="718" y="53"/>
                    </a:moveTo>
                    <a:lnTo>
                      <a:pt x="718" y="75"/>
                    </a:lnTo>
                    <a:lnTo>
                      <a:pt x="713" y="75"/>
                    </a:lnTo>
                    <a:lnTo>
                      <a:pt x="713" y="53"/>
                    </a:lnTo>
                    <a:lnTo>
                      <a:pt x="718" y="53"/>
                    </a:lnTo>
                    <a:close/>
                    <a:moveTo>
                      <a:pt x="718" y="91"/>
                    </a:moveTo>
                    <a:lnTo>
                      <a:pt x="718" y="107"/>
                    </a:lnTo>
                    <a:lnTo>
                      <a:pt x="702" y="107"/>
                    </a:lnTo>
                    <a:lnTo>
                      <a:pt x="702" y="102"/>
                    </a:lnTo>
                    <a:lnTo>
                      <a:pt x="713" y="102"/>
                    </a:lnTo>
                    <a:lnTo>
                      <a:pt x="713" y="102"/>
                    </a:lnTo>
                    <a:lnTo>
                      <a:pt x="713" y="91"/>
                    </a:lnTo>
                    <a:lnTo>
                      <a:pt x="718" y="91"/>
                    </a:lnTo>
                    <a:close/>
                    <a:moveTo>
                      <a:pt x="686" y="107"/>
                    </a:moveTo>
                    <a:lnTo>
                      <a:pt x="664" y="107"/>
                    </a:lnTo>
                    <a:lnTo>
                      <a:pt x="664" y="102"/>
                    </a:lnTo>
                    <a:lnTo>
                      <a:pt x="686" y="102"/>
                    </a:lnTo>
                    <a:lnTo>
                      <a:pt x="686" y="107"/>
                    </a:lnTo>
                    <a:close/>
                    <a:moveTo>
                      <a:pt x="648" y="107"/>
                    </a:moveTo>
                    <a:lnTo>
                      <a:pt x="627" y="107"/>
                    </a:lnTo>
                    <a:lnTo>
                      <a:pt x="627" y="102"/>
                    </a:lnTo>
                    <a:lnTo>
                      <a:pt x="648" y="102"/>
                    </a:lnTo>
                    <a:lnTo>
                      <a:pt x="648" y="107"/>
                    </a:lnTo>
                    <a:close/>
                    <a:moveTo>
                      <a:pt x="610" y="107"/>
                    </a:moveTo>
                    <a:lnTo>
                      <a:pt x="589" y="107"/>
                    </a:lnTo>
                    <a:lnTo>
                      <a:pt x="589" y="102"/>
                    </a:lnTo>
                    <a:lnTo>
                      <a:pt x="610" y="102"/>
                    </a:lnTo>
                    <a:lnTo>
                      <a:pt x="610" y="107"/>
                    </a:lnTo>
                    <a:close/>
                    <a:moveTo>
                      <a:pt x="573" y="107"/>
                    </a:moveTo>
                    <a:lnTo>
                      <a:pt x="551" y="107"/>
                    </a:lnTo>
                    <a:lnTo>
                      <a:pt x="551" y="102"/>
                    </a:lnTo>
                    <a:lnTo>
                      <a:pt x="573" y="102"/>
                    </a:lnTo>
                    <a:lnTo>
                      <a:pt x="573" y="107"/>
                    </a:lnTo>
                    <a:close/>
                    <a:moveTo>
                      <a:pt x="535" y="107"/>
                    </a:moveTo>
                    <a:lnTo>
                      <a:pt x="513" y="107"/>
                    </a:lnTo>
                    <a:lnTo>
                      <a:pt x="513" y="102"/>
                    </a:lnTo>
                    <a:lnTo>
                      <a:pt x="535" y="102"/>
                    </a:lnTo>
                    <a:lnTo>
                      <a:pt x="535" y="107"/>
                    </a:lnTo>
                    <a:close/>
                    <a:moveTo>
                      <a:pt x="497" y="107"/>
                    </a:moveTo>
                    <a:lnTo>
                      <a:pt x="476" y="107"/>
                    </a:lnTo>
                    <a:lnTo>
                      <a:pt x="476" y="102"/>
                    </a:lnTo>
                    <a:lnTo>
                      <a:pt x="497" y="102"/>
                    </a:lnTo>
                    <a:lnTo>
                      <a:pt x="497" y="107"/>
                    </a:lnTo>
                    <a:close/>
                    <a:moveTo>
                      <a:pt x="459" y="107"/>
                    </a:moveTo>
                    <a:lnTo>
                      <a:pt x="438" y="107"/>
                    </a:lnTo>
                    <a:lnTo>
                      <a:pt x="438" y="102"/>
                    </a:lnTo>
                    <a:lnTo>
                      <a:pt x="459" y="102"/>
                    </a:lnTo>
                    <a:lnTo>
                      <a:pt x="459" y="107"/>
                    </a:lnTo>
                    <a:close/>
                    <a:moveTo>
                      <a:pt x="422" y="107"/>
                    </a:moveTo>
                    <a:lnTo>
                      <a:pt x="400" y="107"/>
                    </a:lnTo>
                    <a:lnTo>
                      <a:pt x="400" y="102"/>
                    </a:lnTo>
                    <a:lnTo>
                      <a:pt x="422" y="102"/>
                    </a:lnTo>
                    <a:lnTo>
                      <a:pt x="422" y="107"/>
                    </a:lnTo>
                    <a:close/>
                    <a:moveTo>
                      <a:pt x="384" y="107"/>
                    </a:moveTo>
                    <a:lnTo>
                      <a:pt x="362" y="107"/>
                    </a:lnTo>
                    <a:lnTo>
                      <a:pt x="362" y="102"/>
                    </a:lnTo>
                    <a:lnTo>
                      <a:pt x="384" y="102"/>
                    </a:lnTo>
                    <a:lnTo>
                      <a:pt x="384" y="107"/>
                    </a:lnTo>
                    <a:close/>
                    <a:moveTo>
                      <a:pt x="346" y="107"/>
                    </a:moveTo>
                    <a:lnTo>
                      <a:pt x="324" y="107"/>
                    </a:lnTo>
                    <a:lnTo>
                      <a:pt x="324" y="102"/>
                    </a:lnTo>
                    <a:lnTo>
                      <a:pt x="346" y="102"/>
                    </a:lnTo>
                    <a:lnTo>
                      <a:pt x="346" y="107"/>
                    </a:lnTo>
                    <a:close/>
                    <a:moveTo>
                      <a:pt x="308" y="107"/>
                    </a:moveTo>
                    <a:lnTo>
                      <a:pt x="287" y="107"/>
                    </a:lnTo>
                    <a:lnTo>
                      <a:pt x="287" y="102"/>
                    </a:lnTo>
                    <a:lnTo>
                      <a:pt x="308" y="102"/>
                    </a:lnTo>
                    <a:lnTo>
                      <a:pt x="308" y="107"/>
                    </a:lnTo>
                    <a:close/>
                    <a:moveTo>
                      <a:pt x="270" y="107"/>
                    </a:moveTo>
                    <a:lnTo>
                      <a:pt x="249" y="107"/>
                    </a:lnTo>
                    <a:lnTo>
                      <a:pt x="249" y="102"/>
                    </a:lnTo>
                    <a:lnTo>
                      <a:pt x="270" y="102"/>
                    </a:lnTo>
                    <a:lnTo>
                      <a:pt x="270" y="107"/>
                    </a:lnTo>
                    <a:close/>
                    <a:moveTo>
                      <a:pt x="233" y="107"/>
                    </a:moveTo>
                    <a:lnTo>
                      <a:pt x="211" y="107"/>
                    </a:lnTo>
                    <a:lnTo>
                      <a:pt x="211" y="102"/>
                    </a:lnTo>
                    <a:lnTo>
                      <a:pt x="233" y="102"/>
                    </a:lnTo>
                    <a:lnTo>
                      <a:pt x="233" y="107"/>
                    </a:lnTo>
                    <a:close/>
                    <a:moveTo>
                      <a:pt x="195" y="107"/>
                    </a:moveTo>
                    <a:lnTo>
                      <a:pt x="173" y="107"/>
                    </a:lnTo>
                    <a:lnTo>
                      <a:pt x="173" y="102"/>
                    </a:lnTo>
                    <a:lnTo>
                      <a:pt x="195" y="102"/>
                    </a:lnTo>
                    <a:lnTo>
                      <a:pt x="195" y="107"/>
                    </a:lnTo>
                    <a:close/>
                    <a:moveTo>
                      <a:pt x="157" y="107"/>
                    </a:moveTo>
                    <a:lnTo>
                      <a:pt x="135" y="107"/>
                    </a:lnTo>
                    <a:lnTo>
                      <a:pt x="135" y="102"/>
                    </a:lnTo>
                    <a:lnTo>
                      <a:pt x="157" y="102"/>
                    </a:lnTo>
                    <a:lnTo>
                      <a:pt x="157" y="107"/>
                    </a:lnTo>
                    <a:close/>
                    <a:moveTo>
                      <a:pt x="119" y="107"/>
                    </a:moveTo>
                    <a:lnTo>
                      <a:pt x="98" y="107"/>
                    </a:lnTo>
                    <a:lnTo>
                      <a:pt x="98" y="102"/>
                    </a:lnTo>
                    <a:lnTo>
                      <a:pt x="119" y="102"/>
                    </a:lnTo>
                    <a:lnTo>
                      <a:pt x="119" y="107"/>
                    </a:lnTo>
                    <a:close/>
                    <a:moveTo>
                      <a:pt x="81" y="107"/>
                    </a:moveTo>
                    <a:lnTo>
                      <a:pt x="60" y="107"/>
                    </a:lnTo>
                    <a:lnTo>
                      <a:pt x="60" y="102"/>
                    </a:lnTo>
                    <a:lnTo>
                      <a:pt x="81" y="102"/>
                    </a:lnTo>
                    <a:lnTo>
                      <a:pt x="81" y="107"/>
                    </a:lnTo>
                    <a:close/>
                    <a:moveTo>
                      <a:pt x="44" y="107"/>
                    </a:moveTo>
                    <a:lnTo>
                      <a:pt x="22" y="107"/>
                    </a:lnTo>
                    <a:lnTo>
                      <a:pt x="22" y="102"/>
                    </a:lnTo>
                    <a:lnTo>
                      <a:pt x="44" y="102"/>
                    </a:lnTo>
                    <a:lnTo>
                      <a:pt x="44" y="107"/>
                    </a:lnTo>
                    <a:close/>
                    <a:moveTo>
                      <a:pt x="6" y="107"/>
                    </a:moveTo>
                    <a:lnTo>
                      <a:pt x="0" y="107"/>
                    </a:lnTo>
                    <a:lnTo>
                      <a:pt x="0" y="102"/>
                    </a:lnTo>
                    <a:lnTo>
                      <a:pt x="6" y="102"/>
                    </a:lnTo>
                    <a:lnTo>
                      <a:pt x="6" y="107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6" name="Rectangle 139"/>
              <p:cNvSpPr>
                <a:spLocks noChangeArrowheads="1"/>
              </p:cNvSpPr>
              <p:nvPr/>
            </p:nvSpPr>
            <p:spPr bwMode="auto">
              <a:xfrm>
                <a:off x="3781" y="774"/>
                <a:ext cx="480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ゼロエミ化</a:t>
                </a:r>
                <a:endParaRPr kumimoji="0" lang="ja-JP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7" name="Freeform 140"/>
              <p:cNvSpPr>
                <a:spLocks noEditPoints="1"/>
              </p:cNvSpPr>
              <p:nvPr/>
            </p:nvSpPr>
            <p:spPr bwMode="auto">
              <a:xfrm>
                <a:off x="5093" y="754"/>
                <a:ext cx="718" cy="107"/>
              </a:xfrm>
              <a:custGeom>
                <a:avLst/>
                <a:gdLst>
                  <a:gd name="T0" fmla="*/ 5 w 718"/>
                  <a:gd name="T1" fmla="*/ 102 h 107"/>
                  <a:gd name="T2" fmla="*/ 5 w 718"/>
                  <a:gd name="T3" fmla="*/ 43 h 107"/>
                  <a:gd name="T4" fmla="*/ 0 w 718"/>
                  <a:gd name="T5" fmla="*/ 5 h 107"/>
                  <a:gd name="T6" fmla="*/ 11 w 718"/>
                  <a:gd name="T7" fmla="*/ 0 h 107"/>
                  <a:gd name="T8" fmla="*/ 11 w 718"/>
                  <a:gd name="T9" fmla="*/ 0 h 107"/>
                  <a:gd name="T10" fmla="*/ 48 w 718"/>
                  <a:gd name="T11" fmla="*/ 5 h 107"/>
                  <a:gd name="T12" fmla="*/ 108 w 718"/>
                  <a:gd name="T13" fmla="*/ 5 h 107"/>
                  <a:gd name="T14" fmla="*/ 146 w 718"/>
                  <a:gd name="T15" fmla="*/ 0 h 107"/>
                  <a:gd name="T16" fmla="*/ 162 w 718"/>
                  <a:gd name="T17" fmla="*/ 0 h 107"/>
                  <a:gd name="T18" fmla="*/ 162 w 718"/>
                  <a:gd name="T19" fmla="*/ 0 h 107"/>
                  <a:gd name="T20" fmla="*/ 200 w 718"/>
                  <a:gd name="T21" fmla="*/ 5 h 107"/>
                  <a:gd name="T22" fmla="*/ 259 w 718"/>
                  <a:gd name="T23" fmla="*/ 5 h 107"/>
                  <a:gd name="T24" fmla="*/ 297 w 718"/>
                  <a:gd name="T25" fmla="*/ 0 h 107"/>
                  <a:gd name="T26" fmla="*/ 313 w 718"/>
                  <a:gd name="T27" fmla="*/ 0 h 107"/>
                  <a:gd name="T28" fmla="*/ 313 w 718"/>
                  <a:gd name="T29" fmla="*/ 0 h 107"/>
                  <a:gd name="T30" fmla="*/ 351 w 718"/>
                  <a:gd name="T31" fmla="*/ 5 h 107"/>
                  <a:gd name="T32" fmla="*/ 410 w 718"/>
                  <a:gd name="T33" fmla="*/ 5 h 107"/>
                  <a:gd name="T34" fmla="*/ 448 w 718"/>
                  <a:gd name="T35" fmla="*/ 0 h 107"/>
                  <a:gd name="T36" fmla="*/ 464 w 718"/>
                  <a:gd name="T37" fmla="*/ 0 h 107"/>
                  <a:gd name="T38" fmla="*/ 464 w 718"/>
                  <a:gd name="T39" fmla="*/ 0 h 107"/>
                  <a:gd name="T40" fmla="*/ 502 w 718"/>
                  <a:gd name="T41" fmla="*/ 5 h 107"/>
                  <a:gd name="T42" fmla="*/ 561 w 718"/>
                  <a:gd name="T43" fmla="*/ 5 h 107"/>
                  <a:gd name="T44" fmla="*/ 599 w 718"/>
                  <a:gd name="T45" fmla="*/ 0 h 107"/>
                  <a:gd name="T46" fmla="*/ 615 w 718"/>
                  <a:gd name="T47" fmla="*/ 0 h 107"/>
                  <a:gd name="T48" fmla="*/ 615 w 718"/>
                  <a:gd name="T49" fmla="*/ 0 h 107"/>
                  <a:gd name="T50" fmla="*/ 653 w 718"/>
                  <a:gd name="T51" fmla="*/ 5 h 107"/>
                  <a:gd name="T52" fmla="*/ 718 w 718"/>
                  <a:gd name="T53" fmla="*/ 0 h 107"/>
                  <a:gd name="T54" fmla="*/ 691 w 718"/>
                  <a:gd name="T55" fmla="*/ 5 h 107"/>
                  <a:gd name="T56" fmla="*/ 712 w 718"/>
                  <a:gd name="T57" fmla="*/ 37 h 107"/>
                  <a:gd name="T58" fmla="*/ 718 w 718"/>
                  <a:gd name="T59" fmla="*/ 75 h 107"/>
                  <a:gd name="T60" fmla="*/ 718 w 718"/>
                  <a:gd name="T61" fmla="*/ 91 h 107"/>
                  <a:gd name="T62" fmla="*/ 712 w 718"/>
                  <a:gd name="T63" fmla="*/ 102 h 107"/>
                  <a:gd name="T64" fmla="*/ 685 w 718"/>
                  <a:gd name="T65" fmla="*/ 107 h 107"/>
                  <a:gd name="T66" fmla="*/ 685 w 718"/>
                  <a:gd name="T67" fmla="*/ 107 h 107"/>
                  <a:gd name="T68" fmla="*/ 648 w 718"/>
                  <a:gd name="T69" fmla="*/ 102 h 107"/>
                  <a:gd name="T70" fmla="*/ 588 w 718"/>
                  <a:gd name="T71" fmla="*/ 102 h 107"/>
                  <a:gd name="T72" fmla="*/ 550 w 718"/>
                  <a:gd name="T73" fmla="*/ 107 h 107"/>
                  <a:gd name="T74" fmla="*/ 534 w 718"/>
                  <a:gd name="T75" fmla="*/ 107 h 107"/>
                  <a:gd name="T76" fmla="*/ 534 w 718"/>
                  <a:gd name="T77" fmla="*/ 107 h 107"/>
                  <a:gd name="T78" fmla="*/ 496 w 718"/>
                  <a:gd name="T79" fmla="*/ 102 h 107"/>
                  <a:gd name="T80" fmla="*/ 437 w 718"/>
                  <a:gd name="T81" fmla="*/ 102 h 107"/>
                  <a:gd name="T82" fmla="*/ 399 w 718"/>
                  <a:gd name="T83" fmla="*/ 107 h 107"/>
                  <a:gd name="T84" fmla="*/ 383 w 718"/>
                  <a:gd name="T85" fmla="*/ 107 h 107"/>
                  <a:gd name="T86" fmla="*/ 383 w 718"/>
                  <a:gd name="T87" fmla="*/ 107 h 107"/>
                  <a:gd name="T88" fmla="*/ 345 w 718"/>
                  <a:gd name="T89" fmla="*/ 102 h 107"/>
                  <a:gd name="T90" fmla="*/ 286 w 718"/>
                  <a:gd name="T91" fmla="*/ 102 h 107"/>
                  <a:gd name="T92" fmla="*/ 248 w 718"/>
                  <a:gd name="T93" fmla="*/ 107 h 107"/>
                  <a:gd name="T94" fmla="*/ 232 w 718"/>
                  <a:gd name="T95" fmla="*/ 107 h 107"/>
                  <a:gd name="T96" fmla="*/ 232 w 718"/>
                  <a:gd name="T97" fmla="*/ 107 h 107"/>
                  <a:gd name="T98" fmla="*/ 194 w 718"/>
                  <a:gd name="T99" fmla="*/ 102 h 107"/>
                  <a:gd name="T100" fmla="*/ 135 w 718"/>
                  <a:gd name="T101" fmla="*/ 102 h 107"/>
                  <a:gd name="T102" fmla="*/ 97 w 718"/>
                  <a:gd name="T103" fmla="*/ 107 h 107"/>
                  <a:gd name="T104" fmla="*/ 81 w 718"/>
                  <a:gd name="T105" fmla="*/ 107 h 107"/>
                  <a:gd name="T106" fmla="*/ 81 w 718"/>
                  <a:gd name="T107" fmla="*/ 107 h 107"/>
                  <a:gd name="T108" fmla="*/ 43 w 718"/>
                  <a:gd name="T109" fmla="*/ 102 h 107"/>
                  <a:gd name="T110" fmla="*/ 0 w 718"/>
                  <a:gd name="T111" fmla="*/ 102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18" h="107">
                    <a:moveTo>
                      <a:pt x="0" y="102"/>
                    </a:moveTo>
                    <a:lnTo>
                      <a:pt x="0" y="80"/>
                    </a:lnTo>
                    <a:lnTo>
                      <a:pt x="5" y="80"/>
                    </a:lnTo>
                    <a:lnTo>
                      <a:pt x="5" y="102"/>
                    </a:lnTo>
                    <a:lnTo>
                      <a:pt x="0" y="102"/>
                    </a:lnTo>
                    <a:close/>
                    <a:moveTo>
                      <a:pt x="0" y="64"/>
                    </a:moveTo>
                    <a:lnTo>
                      <a:pt x="0" y="43"/>
                    </a:lnTo>
                    <a:lnTo>
                      <a:pt x="5" y="43"/>
                    </a:lnTo>
                    <a:lnTo>
                      <a:pt x="5" y="64"/>
                    </a:lnTo>
                    <a:lnTo>
                      <a:pt x="0" y="64"/>
                    </a:lnTo>
                    <a:close/>
                    <a:moveTo>
                      <a:pt x="0" y="27"/>
                    </a:moveTo>
                    <a:lnTo>
                      <a:pt x="0" y="5"/>
                    </a:lnTo>
                    <a:lnTo>
                      <a:pt x="5" y="5"/>
                    </a:lnTo>
                    <a:lnTo>
                      <a:pt x="5" y="27"/>
                    </a:lnTo>
                    <a:lnTo>
                      <a:pt x="0" y="27"/>
                    </a:lnTo>
                    <a:close/>
                    <a:moveTo>
                      <a:pt x="11" y="0"/>
                    </a:moveTo>
                    <a:lnTo>
                      <a:pt x="32" y="0"/>
                    </a:lnTo>
                    <a:lnTo>
                      <a:pt x="32" y="5"/>
                    </a:lnTo>
                    <a:lnTo>
                      <a:pt x="11" y="5"/>
                    </a:lnTo>
                    <a:lnTo>
                      <a:pt x="11" y="0"/>
                    </a:lnTo>
                    <a:close/>
                    <a:moveTo>
                      <a:pt x="48" y="0"/>
                    </a:moveTo>
                    <a:lnTo>
                      <a:pt x="70" y="0"/>
                    </a:lnTo>
                    <a:lnTo>
                      <a:pt x="70" y="5"/>
                    </a:lnTo>
                    <a:lnTo>
                      <a:pt x="48" y="5"/>
                    </a:lnTo>
                    <a:lnTo>
                      <a:pt x="48" y="0"/>
                    </a:lnTo>
                    <a:close/>
                    <a:moveTo>
                      <a:pt x="86" y="0"/>
                    </a:moveTo>
                    <a:lnTo>
                      <a:pt x="108" y="0"/>
                    </a:lnTo>
                    <a:lnTo>
                      <a:pt x="108" y="5"/>
                    </a:lnTo>
                    <a:lnTo>
                      <a:pt x="86" y="5"/>
                    </a:lnTo>
                    <a:lnTo>
                      <a:pt x="86" y="0"/>
                    </a:lnTo>
                    <a:close/>
                    <a:moveTo>
                      <a:pt x="124" y="0"/>
                    </a:moveTo>
                    <a:lnTo>
                      <a:pt x="146" y="0"/>
                    </a:lnTo>
                    <a:lnTo>
                      <a:pt x="146" y="5"/>
                    </a:lnTo>
                    <a:lnTo>
                      <a:pt x="124" y="5"/>
                    </a:lnTo>
                    <a:lnTo>
                      <a:pt x="124" y="0"/>
                    </a:lnTo>
                    <a:close/>
                    <a:moveTo>
                      <a:pt x="162" y="0"/>
                    </a:moveTo>
                    <a:lnTo>
                      <a:pt x="183" y="0"/>
                    </a:lnTo>
                    <a:lnTo>
                      <a:pt x="183" y="5"/>
                    </a:lnTo>
                    <a:lnTo>
                      <a:pt x="162" y="5"/>
                    </a:lnTo>
                    <a:lnTo>
                      <a:pt x="162" y="0"/>
                    </a:lnTo>
                    <a:close/>
                    <a:moveTo>
                      <a:pt x="200" y="0"/>
                    </a:moveTo>
                    <a:lnTo>
                      <a:pt x="221" y="0"/>
                    </a:lnTo>
                    <a:lnTo>
                      <a:pt x="221" y="5"/>
                    </a:lnTo>
                    <a:lnTo>
                      <a:pt x="200" y="5"/>
                    </a:lnTo>
                    <a:lnTo>
                      <a:pt x="200" y="0"/>
                    </a:lnTo>
                    <a:close/>
                    <a:moveTo>
                      <a:pt x="237" y="0"/>
                    </a:moveTo>
                    <a:lnTo>
                      <a:pt x="259" y="0"/>
                    </a:lnTo>
                    <a:lnTo>
                      <a:pt x="259" y="5"/>
                    </a:lnTo>
                    <a:lnTo>
                      <a:pt x="237" y="5"/>
                    </a:lnTo>
                    <a:lnTo>
                      <a:pt x="237" y="0"/>
                    </a:lnTo>
                    <a:close/>
                    <a:moveTo>
                      <a:pt x="275" y="0"/>
                    </a:moveTo>
                    <a:lnTo>
                      <a:pt x="297" y="0"/>
                    </a:lnTo>
                    <a:lnTo>
                      <a:pt x="297" y="5"/>
                    </a:lnTo>
                    <a:lnTo>
                      <a:pt x="275" y="5"/>
                    </a:lnTo>
                    <a:lnTo>
                      <a:pt x="275" y="0"/>
                    </a:lnTo>
                    <a:close/>
                    <a:moveTo>
                      <a:pt x="313" y="0"/>
                    </a:moveTo>
                    <a:lnTo>
                      <a:pt x="335" y="0"/>
                    </a:lnTo>
                    <a:lnTo>
                      <a:pt x="335" y="5"/>
                    </a:lnTo>
                    <a:lnTo>
                      <a:pt x="313" y="5"/>
                    </a:lnTo>
                    <a:lnTo>
                      <a:pt x="313" y="0"/>
                    </a:lnTo>
                    <a:close/>
                    <a:moveTo>
                      <a:pt x="351" y="0"/>
                    </a:moveTo>
                    <a:lnTo>
                      <a:pt x="372" y="0"/>
                    </a:lnTo>
                    <a:lnTo>
                      <a:pt x="372" y="5"/>
                    </a:lnTo>
                    <a:lnTo>
                      <a:pt x="351" y="5"/>
                    </a:lnTo>
                    <a:lnTo>
                      <a:pt x="351" y="0"/>
                    </a:lnTo>
                    <a:close/>
                    <a:moveTo>
                      <a:pt x="389" y="0"/>
                    </a:moveTo>
                    <a:lnTo>
                      <a:pt x="410" y="0"/>
                    </a:lnTo>
                    <a:lnTo>
                      <a:pt x="410" y="5"/>
                    </a:lnTo>
                    <a:lnTo>
                      <a:pt x="389" y="5"/>
                    </a:lnTo>
                    <a:lnTo>
                      <a:pt x="389" y="0"/>
                    </a:lnTo>
                    <a:close/>
                    <a:moveTo>
                      <a:pt x="426" y="0"/>
                    </a:moveTo>
                    <a:lnTo>
                      <a:pt x="448" y="0"/>
                    </a:lnTo>
                    <a:lnTo>
                      <a:pt x="448" y="5"/>
                    </a:lnTo>
                    <a:lnTo>
                      <a:pt x="426" y="5"/>
                    </a:lnTo>
                    <a:lnTo>
                      <a:pt x="426" y="0"/>
                    </a:lnTo>
                    <a:close/>
                    <a:moveTo>
                      <a:pt x="464" y="0"/>
                    </a:moveTo>
                    <a:lnTo>
                      <a:pt x="486" y="0"/>
                    </a:lnTo>
                    <a:lnTo>
                      <a:pt x="486" y="5"/>
                    </a:lnTo>
                    <a:lnTo>
                      <a:pt x="464" y="5"/>
                    </a:lnTo>
                    <a:lnTo>
                      <a:pt x="464" y="0"/>
                    </a:lnTo>
                    <a:close/>
                    <a:moveTo>
                      <a:pt x="502" y="0"/>
                    </a:moveTo>
                    <a:lnTo>
                      <a:pt x="523" y="0"/>
                    </a:lnTo>
                    <a:lnTo>
                      <a:pt x="523" y="5"/>
                    </a:lnTo>
                    <a:lnTo>
                      <a:pt x="502" y="5"/>
                    </a:lnTo>
                    <a:lnTo>
                      <a:pt x="502" y="0"/>
                    </a:lnTo>
                    <a:close/>
                    <a:moveTo>
                      <a:pt x="540" y="0"/>
                    </a:moveTo>
                    <a:lnTo>
                      <a:pt x="561" y="0"/>
                    </a:lnTo>
                    <a:lnTo>
                      <a:pt x="561" y="5"/>
                    </a:lnTo>
                    <a:lnTo>
                      <a:pt x="540" y="5"/>
                    </a:lnTo>
                    <a:lnTo>
                      <a:pt x="540" y="0"/>
                    </a:lnTo>
                    <a:close/>
                    <a:moveTo>
                      <a:pt x="577" y="0"/>
                    </a:moveTo>
                    <a:lnTo>
                      <a:pt x="599" y="0"/>
                    </a:lnTo>
                    <a:lnTo>
                      <a:pt x="599" y="5"/>
                    </a:lnTo>
                    <a:lnTo>
                      <a:pt x="577" y="5"/>
                    </a:lnTo>
                    <a:lnTo>
                      <a:pt x="577" y="0"/>
                    </a:lnTo>
                    <a:close/>
                    <a:moveTo>
                      <a:pt x="615" y="0"/>
                    </a:moveTo>
                    <a:lnTo>
                      <a:pt x="637" y="0"/>
                    </a:lnTo>
                    <a:lnTo>
                      <a:pt x="637" y="5"/>
                    </a:lnTo>
                    <a:lnTo>
                      <a:pt x="615" y="5"/>
                    </a:lnTo>
                    <a:lnTo>
                      <a:pt x="615" y="0"/>
                    </a:lnTo>
                    <a:close/>
                    <a:moveTo>
                      <a:pt x="653" y="0"/>
                    </a:moveTo>
                    <a:lnTo>
                      <a:pt x="675" y="0"/>
                    </a:lnTo>
                    <a:lnTo>
                      <a:pt x="675" y="5"/>
                    </a:lnTo>
                    <a:lnTo>
                      <a:pt x="653" y="5"/>
                    </a:lnTo>
                    <a:lnTo>
                      <a:pt x="653" y="0"/>
                    </a:lnTo>
                    <a:close/>
                    <a:moveTo>
                      <a:pt x="691" y="0"/>
                    </a:moveTo>
                    <a:lnTo>
                      <a:pt x="718" y="0"/>
                    </a:lnTo>
                    <a:lnTo>
                      <a:pt x="718" y="0"/>
                    </a:lnTo>
                    <a:lnTo>
                      <a:pt x="712" y="0"/>
                    </a:lnTo>
                    <a:lnTo>
                      <a:pt x="712" y="0"/>
                    </a:lnTo>
                    <a:lnTo>
                      <a:pt x="712" y="5"/>
                    </a:lnTo>
                    <a:lnTo>
                      <a:pt x="691" y="5"/>
                    </a:lnTo>
                    <a:lnTo>
                      <a:pt x="691" y="0"/>
                    </a:lnTo>
                    <a:close/>
                    <a:moveTo>
                      <a:pt x="718" y="16"/>
                    </a:moveTo>
                    <a:lnTo>
                      <a:pt x="718" y="37"/>
                    </a:lnTo>
                    <a:lnTo>
                      <a:pt x="712" y="37"/>
                    </a:lnTo>
                    <a:lnTo>
                      <a:pt x="712" y="16"/>
                    </a:lnTo>
                    <a:lnTo>
                      <a:pt x="718" y="16"/>
                    </a:lnTo>
                    <a:close/>
                    <a:moveTo>
                      <a:pt x="718" y="53"/>
                    </a:moveTo>
                    <a:lnTo>
                      <a:pt x="718" y="75"/>
                    </a:lnTo>
                    <a:lnTo>
                      <a:pt x="712" y="75"/>
                    </a:lnTo>
                    <a:lnTo>
                      <a:pt x="712" y="53"/>
                    </a:lnTo>
                    <a:lnTo>
                      <a:pt x="718" y="53"/>
                    </a:lnTo>
                    <a:close/>
                    <a:moveTo>
                      <a:pt x="718" y="91"/>
                    </a:moveTo>
                    <a:lnTo>
                      <a:pt x="718" y="107"/>
                    </a:lnTo>
                    <a:lnTo>
                      <a:pt x="702" y="107"/>
                    </a:lnTo>
                    <a:lnTo>
                      <a:pt x="702" y="102"/>
                    </a:lnTo>
                    <a:lnTo>
                      <a:pt x="712" y="102"/>
                    </a:lnTo>
                    <a:lnTo>
                      <a:pt x="712" y="102"/>
                    </a:lnTo>
                    <a:lnTo>
                      <a:pt x="712" y="91"/>
                    </a:lnTo>
                    <a:lnTo>
                      <a:pt x="718" y="91"/>
                    </a:lnTo>
                    <a:close/>
                    <a:moveTo>
                      <a:pt x="685" y="107"/>
                    </a:moveTo>
                    <a:lnTo>
                      <a:pt x="664" y="107"/>
                    </a:lnTo>
                    <a:lnTo>
                      <a:pt x="664" y="102"/>
                    </a:lnTo>
                    <a:lnTo>
                      <a:pt x="685" y="102"/>
                    </a:lnTo>
                    <a:lnTo>
                      <a:pt x="685" y="107"/>
                    </a:lnTo>
                    <a:close/>
                    <a:moveTo>
                      <a:pt x="648" y="107"/>
                    </a:moveTo>
                    <a:lnTo>
                      <a:pt x="626" y="107"/>
                    </a:lnTo>
                    <a:lnTo>
                      <a:pt x="626" y="102"/>
                    </a:lnTo>
                    <a:lnTo>
                      <a:pt x="648" y="102"/>
                    </a:lnTo>
                    <a:lnTo>
                      <a:pt x="648" y="107"/>
                    </a:lnTo>
                    <a:close/>
                    <a:moveTo>
                      <a:pt x="610" y="107"/>
                    </a:moveTo>
                    <a:lnTo>
                      <a:pt x="588" y="107"/>
                    </a:lnTo>
                    <a:lnTo>
                      <a:pt x="588" y="102"/>
                    </a:lnTo>
                    <a:lnTo>
                      <a:pt x="610" y="102"/>
                    </a:lnTo>
                    <a:lnTo>
                      <a:pt x="610" y="107"/>
                    </a:lnTo>
                    <a:close/>
                    <a:moveTo>
                      <a:pt x="572" y="107"/>
                    </a:moveTo>
                    <a:lnTo>
                      <a:pt x="550" y="107"/>
                    </a:lnTo>
                    <a:lnTo>
                      <a:pt x="550" y="102"/>
                    </a:lnTo>
                    <a:lnTo>
                      <a:pt x="572" y="102"/>
                    </a:lnTo>
                    <a:lnTo>
                      <a:pt x="572" y="107"/>
                    </a:lnTo>
                    <a:close/>
                    <a:moveTo>
                      <a:pt x="534" y="107"/>
                    </a:moveTo>
                    <a:lnTo>
                      <a:pt x="513" y="107"/>
                    </a:lnTo>
                    <a:lnTo>
                      <a:pt x="513" y="102"/>
                    </a:lnTo>
                    <a:lnTo>
                      <a:pt x="534" y="102"/>
                    </a:lnTo>
                    <a:lnTo>
                      <a:pt x="534" y="107"/>
                    </a:lnTo>
                    <a:close/>
                    <a:moveTo>
                      <a:pt x="496" y="107"/>
                    </a:moveTo>
                    <a:lnTo>
                      <a:pt x="475" y="107"/>
                    </a:lnTo>
                    <a:lnTo>
                      <a:pt x="475" y="102"/>
                    </a:lnTo>
                    <a:lnTo>
                      <a:pt x="496" y="102"/>
                    </a:lnTo>
                    <a:lnTo>
                      <a:pt x="496" y="107"/>
                    </a:lnTo>
                    <a:close/>
                    <a:moveTo>
                      <a:pt x="459" y="107"/>
                    </a:moveTo>
                    <a:lnTo>
                      <a:pt x="437" y="107"/>
                    </a:lnTo>
                    <a:lnTo>
                      <a:pt x="437" y="102"/>
                    </a:lnTo>
                    <a:lnTo>
                      <a:pt x="459" y="102"/>
                    </a:lnTo>
                    <a:lnTo>
                      <a:pt x="459" y="107"/>
                    </a:lnTo>
                    <a:close/>
                    <a:moveTo>
                      <a:pt x="421" y="107"/>
                    </a:moveTo>
                    <a:lnTo>
                      <a:pt x="399" y="107"/>
                    </a:lnTo>
                    <a:lnTo>
                      <a:pt x="399" y="102"/>
                    </a:lnTo>
                    <a:lnTo>
                      <a:pt x="421" y="102"/>
                    </a:lnTo>
                    <a:lnTo>
                      <a:pt x="421" y="107"/>
                    </a:lnTo>
                    <a:close/>
                    <a:moveTo>
                      <a:pt x="383" y="107"/>
                    </a:moveTo>
                    <a:lnTo>
                      <a:pt x="362" y="107"/>
                    </a:lnTo>
                    <a:lnTo>
                      <a:pt x="362" y="102"/>
                    </a:lnTo>
                    <a:lnTo>
                      <a:pt x="383" y="102"/>
                    </a:lnTo>
                    <a:lnTo>
                      <a:pt x="383" y="107"/>
                    </a:lnTo>
                    <a:close/>
                    <a:moveTo>
                      <a:pt x="345" y="107"/>
                    </a:moveTo>
                    <a:lnTo>
                      <a:pt x="324" y="107"/>
                    </a:lnTo>
                    <a:lnTo>
                      <a:pt x="324" y="102"/>
                    </a:lnTo>
                    <a:lnTo>
                      <a:pt x="345" y="102"/>
                    </a:lnTo>
                    <a:lnTo>
                      <a:pt x="345" y="107"/>
                    </a:lnTo>
                    <a:close/>
                    <a:moveTo>
                      <a:pt x="308" y="107"/>
                    </a:moveTo>
                    <a:lnTo>
                      <a:pt x="286" y="107"/>
                    </a:lnTo>
                    <a:lnTo>
                      <a:pt x="286" y="102"/>
                    </a:lnTo>
                    <a:lnTo>
                      <a:pt x="308" y="102"/>
                    </a:lnTo>
                    <a:lnTo>
                      <a:pt x="308" y="107"/>
                    </a:lnTo>
                    <a:close/>
                    <a:moveTo>
                      <a:pt x="270" y="107"/>
                    </a:moveTo>
                    <a:lnTo>
                      <a:pt x="248" y="107"/>
                    </a:lnTo>
                    <a:lnTo>
                      <a:pt x="248" y="102"/>
                    </a:lnTo>
                    <a:lnTo>
                      <a:pt x="270" y="102"/>
                    </a:lnTo>
                    <a:lnTo>
                      <a:pt x="270" y="107"/>
                    </a:lnTo>
                    <a:close/>
                    <a:moveTo>
                      <a:pt x="232" y="107"/>
                    </a:moveTo>
                    <a:lnTo>
                      <a:pt x="210" y="107"/>
                    </a:lnTo>
                    <a:lnTo>
                      <a:pt x="210" y="102"/>
                    </a:lnTo>
                    <a:lnTo>
                      <a:pt x="232" y="102"/>
                    </a:lnTo>
                    <a:lnTo>
                      <a:pt x="232" y="107"/>
                    </a:lnTo>
                    <a:close/>
                    <a:moveTo>
                      <a:pt x="194" y="107"/>
                    </a:moveTo>
                    <a:lnTo>
                      <a:pt x="173" y="107"/>
                    </a:lnTo>
                    <a:lnTo>
                      <a:pt x="173" y="102"/>
                    </a:lnTo>
                    <a:lnTo>
                      <a:pt x="194" y="102"/>
                    </a:lnTo>
                    <a:lnTo>
                      <a:pt x="194" y="107"/>
                    </a:lnTo>
                    <a:close/>
                    <a:moveTo>
                      <a:pt x="156" y="107"/>
                    </a:moveTo>
                    <a:lnTo>
                      <a:pt x="135" y="107"/>
                    </a:lnTo>
                    <a:lnTo>
                      <a:pt x="135" y="102"/>
                    </a:lnTo>
                    <a:lnTo>
                      <a:pt x="156" y="102"/>
                    </a:lnTo>
                    <a:lnTo>
                      <a:pt x="156" y="107"/>
                    </a:lnTo>
                    <a:close/>
                    <a:moveTo>
                      <a:pt x="119" y="107"/>
                    </a:moveTo>
                    <a:lnTo>
                      <a:pt x="97" y="107"/>
                    </a:lnTo>
                    <a:lnTo>
                      <a:pt x="97" y="102"/>
                    </a:lnTo>
                    <a:lnTo>
                      <a:pt x="119" y="102"/>
                    </a:lnTo>
                    <a:lnTo>
                      <a:pt x="119" y="107"/>
                    </a:lnTo>
                    <a:close/>
                    <a:moveTo>
                      <a:pt x="81" y="107"/>
                    </a:moveTo>
                    <a:lnTo>
                      <a:pt x="59" y="107"/>
                    </a:lnTo>
                    <a:lnTo>
                      <a:pt x="59" y="102"/>
                    </a:lnTo>
                    <a:lnTo>
                      <a:pt x="81" y="102"/>
                    </a:lnTo>
                    <a:lnTo>
                      <a:pt x="81" y="107"/>
                    </a:lnTo>
                    <a:close/>
                    <a:moveTo>
                      <a:pt x="43" y="107"/>
                    </a:moveTo>
                    <a:lnTo>
                      <a:pt x="21" y="107"/>
                    </a:lnTo>
                    <a:lnTo>
                      <a:pt x="21" y="102"/>
                    </a:lnTo>
                    <a:lnTo>
                      <a:pt x="43" y="102"/>
                    </a:lnTo>
                    <a:lnTo>
                      <a:pt x="43" y="107"/>
                    </a:lnTo>
                    <a:close/>
                    <a:moveTo>
                      <a:pt x="5" y="107"/>
                    </a:moveTo>
                    <a:lnTo>
                      <a:pt x="0" y="107"/>
                    </a:lnTo>
                    <a:lnTo>
                      <a:pt x="0" y="102"/>
                    </a:lnTo>
                    <a:lnTo>
                      <a:pt x="5" y="102"/>
                    </a:lnTo>
                    <a:lnTo>
                      <a:pt x="5" y="107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8" name="Rectangle 141"/>
              <p:cNvSpPr>
                <a:spLocks noChangeArrowheads="1"/>
              </p:cNvSpPr>
              <p:nvPr/>
            </p:nvSpPr>
            <p:spPr bwMode="auto">
              <a:xfrm>
                <a:off x="5368" y="774"/>
                <a:ext cx="238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海外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9" name="Rectangle 142"/>
              <p:cNvSpPr>
                <a:spLocks noChangeArrowheads="1"/>
              </p:cNvSpPr>
              <p:nvPr/>
            </p:nvSpPr>
            <p:spPr bwMode="auto">
              <a:xfrm>
                <a:off x="3803" y="1160"/>
                <a:ext cx="448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変動再エネ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0" name="Rectangle 143"/>
              <p:cNvSpPr>
                <a:spLocks noChangeArrowheads="1"/>
              </p:cNvSpPr>
              <p:nvPr/>
            </p:nvSpPr>
            <p:spPr bwMode="auto">
              <a:xfrm>
                <a:off x="3954" y="1262"/>
                <a:ext cx="135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＋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1" name="Rectangle 144"/>
              <p:cNvSpPr>
                <a:spLocks noChangeArrowheads="1"/>
              </p:cNvSpPr>
              <p:nvPr/>
            </p:nvSpPr>
            <p:spPr bwMode="auto">
              <a:xfrm>
                <a:off x="3867" y="1364"/>
                <a:ext cx="308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原子力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2" name="Rectangle 145"/>
              <p:cNvSpPr>
                <a:spLocks noChangeArrowheads="1"/>
              </p:cNvSpPr>
              <p:nvPr/>
            </p:nvSpPr>
            <p:spPr bwMode="auto">
              <a:xfrm>
                <a:off x="4445" y="1059"/>
                <a:ext cx="599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大幅な電化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3" name="Rectangle 146"/>
              <p:cNvSpPr>
                <a:spLocks noChangeArrowheads="1"/>
              </p:cNvSpPr>
              <p:nvPr/>
            </p:nvSpPr>
            <p:spPr bwMode="auto">
              <a:xfrm>
                <a:off x="4321" y="1192"/>
                <a:ext cx="81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(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4" name="Rectangle 147"/>
              <p:cNvSpPr>
                <a:spLocks noChangeArrowheads="1"/>
              </p:cNvSpPr>
              <p:nvPr/>
            </p:nvSpPr>
            <p:spPr bwMode="auto">
              <a:xfrm>
                <a:off x="4359" y="1192"/>
                <a:ext cx="124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約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5" name="Rectangle 148"/>
              <p:cNvSpPr>
                <a:spLocks noChangeArrowheads="1"/>
              </p:cNvSpPr>
              <p:nvPr/>
            </p:nvSpPr>
            <p:spPr bwMode="auto">
              <a:xfrm>
                <a:off x="4440" y="1192"/>
                <a:ext cx="243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20%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6" name="Rectangle 149"/>
              <p:cNvSpPr>
                <a:spLocks noChangeArrowheads="1"/>
              </p:cNvSpPr>
              <p:nvPr/>
            </p:nvSpPr>
            <p:spPr bwMode="auto">
              <a:xfrm>
                <a:off x="4639" y="1192"/>
                <a:ext cx="124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→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7" name="Rectangle 150"/>
              <p:cNvSpPr>
                <a:spLocks noChangeArrowheads="1"/>
              </p:cNvSpPr>
              <p:nvPr/>
            </p:nvSpPr>
            <p:spPr bwMode="auto">
              <a:xfrm>
                <a:off x="4720" y="1192"/>
                <a:ext cx="453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45~60%)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8" name="Rectangle 151"/>
              <p:cNvSpPr>
                <a:spLocks noChangeArrowheads="1"/>
              </p:cNvSpPr>
              <p:nvPr/>
            </p:nvSpPr>
            <p:spPr bwMode="auto">
              <a:xfrm>
                <a:off x="5168" y="973"/>
                <a:ext cx="599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米国製品の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9" name="Rectangle 152"/>
              <p:cNvSpPr>
                <a:spLocks noChangeArrowheads="1"/>
              </p:cNvSpPr>
              <p:nvPr/>
            </p:nvSpPr>
            <p:spPr bwMode="auto">
              <a:xfrm>
                <a:off x="5174" y="1112"/>
                <a:ext cx="572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市場拡大を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0" name="Rectangle 153"/>
              <p:cNvSpPr>
                <a:spLocks noChangeArrowheads="1"/>
              </p:cNvSpPr>
              <p:nvPr/>
            </p:nvSpPr>
            <p:spPr bwMode="auto">
              <a:xfrm>
                <a:off x="5185" y="1251"/>
                <a:ext cx="545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通じた貢献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1" name="Rectangle 154"/>
              <p:cNvSpPr>
                <a:spLocks noChangeArrowheads="1"/>
              </p:cNvSpPr>
              <p:nvPr/>
            </p:nvSpPr>
            <p:spPr bwMode="auto">
              <a:xfrm>
                <a:off x="3662" y="1738"/>
                <a:ext cx="664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水力・変動再エネ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2" name="Rectangle 155"/>
              <p:cNvSpPr>
                <a:spLocks noChangeArrowheads="1"/>
              </p:cNvSpPr>
              <p:nvPr/>
            </p:nvSpPr>
            <p:spPr bwMode="auto">
              <a:xfrm>
                <a:off x="3921" y="1840"/>
                <a:ext cx="135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＋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3" name="Rectangle 156"/>
              <p:cNvSpPr>
                <a:spLocks noChangeArrowheads="1"/>
              </p:cNvSpPr>
              <p:nvPr/>
            </p:nvSpPr>
            <p:spPr bwMode="auto">
              <a:xfrm>
                <a:off x="3835" y="1942"/>
                <a:ext cx="308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原子力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4" name="Rectangle 157"/>
              <p:cNvSpPr>
                <a:spLocks noChangeArrowheads="1"/>
              </p:cNvSpPr>
              <p:nvPr/>
            </p:nvSpPr>
            <p:spPr bwMode="auto">
              <a:xfrm>
                <a:off x="4440" y="1717"/>
                <a:ext cx="599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大幅な電化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5" name="Rectangle 158"/>
              <p:cNvSpPr>
                <a:spLocks noChangeArrowheads="1"/>
              </p:cNvSpPr>
              <p:nvPr/>
            </p:nvSpPr>
            <p:spPr bwMode="auto">
              <a:xfrm>
                <a:off x="4315" y="1850"/>
                <a:ext cx="81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(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6" name="Rectangle 159"/>
              <p:cNvSpPr>
                <a:spLocks noChangeArrowheads="1"/>
              </p:cNvSpPr>
              <p:nvPr/>
            </p:nvSpPr>
            <p:spPr bwMode="auto">
              <a:xfrm>
                <a:off x="4353" y="1850"/>
                <a:ext cx="124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約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7" name="Rectangle 160"/>
              <p:cNvSpPr>
                <a:spLocks noChangeArrowheads="1"/>
              </p:cNvSpPr>
              <p:nvPr/>
            </p:nvSpPr>
            <p:spPr bwMode="auto">
              <a:xfrm>
                <a:off x="4434" y="1850"/>
                <a:ext cx="243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20%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8" name="Rectangle 161"/>
              <p:cNvSpPr>
                <a:spLocks noChangeArrowheads="1"/>
              </p:cNvSpPr>
              <p:nvPr/>
            </p:nvSpPr>
            <p:spPr bwMode="auto">
              <a:xfrm>
                <a:off x="4634" y="1850"/>
                <a:ext cx="124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→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9" name="Rectangle 162"/>
              <p:cNvSpPr>
                <a:spLocks noChangeArrowheads="1"/>
              </p:cNvSpPr>
              <p:nvPr/>
            </p:nvSpPr>
            <p:spPr bwMode="auto">
              <a:xfrm>
                <a:off x="4715" y="1850"/>
                <a:ext cx="453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40~70%)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0" name="Rectangle 163"/>
              <p:cNvSpPr>
                <a:spLocks noChangeArrowheads="1"/>
              </p:cNvSpPr>
              <p:nvPr/>
            </p:nvSpPr>
            <p:spPr bwMode="auto">
              <a:xfrm>
                <a:off x="5195" y="1647"/>
                <a:ext cx="572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国際貢献を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1" name="Rectangle 164"/>
              <p:cNvSpPr>
                <a:spLocks noChangeArrowheads="1"/>
              </p:cNvSpPr>
              <p:nvPr/>
            </p:nvSpPr>
            <p:spPr bwMode="auto">
              <a:xfrm>
                <a:off x="5352" y="1786"/>
                <a:ext cx="275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視野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2" name="Rectangle 165"/>
              <p:cNvSpPr>
                <a:spLocks noChangeArrowheads="1"/>
              </p:cNvSpPr>
              <p:nvPr/>
            </p:nvSpPr>
            <p:spPr bwMode="auto">
              <a:xfrm>
                <a:off x="5266" y="1920"/>
                <a:ext cx="437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(0~15%)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3" name="Rectangle 166"/>
              <p:cNvSpPr>
                <a:spLocks noChangeArrowheads="1"/>
              </p:cNvSpPr>
              <p:nvPr/>
            </p:nvSpPr>
            <p:spPr bwMode="auto">
              <a:xfrm>
                <a:off x="3684" y="866"/>
                <a:ext cx="599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ゼロエミ比率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4" name="Rectangle 167"/>
              <p:cNvSpPr>
                <a:spLocks noChangeArrowheads="1"/>
              </p:cNvSpPr>
              <p:nvPr/>
            </p:nvSpPr>
            <p:spPr bwMode="auto">
              <a:xfrm>
                <a:off x="3770" y="1005"/>
                <a:ext cx="464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引き上げ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5" name="Freeform 168"/>
              <p:cNvSpPr>
                <a:spLocks/>
              </p:cNvSpPr>
              <p:nvPr/>
            </p:nvSpPr>
            <p:spPr bwMode="auto">
              <a:xfrm>
                <a:off x="3722" y="1134"/>
                <a:ext cx="59" cy="358"/>
              </a:xfrm>
              <a:custGeom>
                <a:avLst/>
                <a:gdLst>
                  <a:gd name="T0" fmla="*/ 59 w 59"/>
                  <a:gd name="T1" fmla="*/ 358 h 358"/>
                  <a:gd name="T2" fmla="*/ 37 w 59"/>
                  <a:gd name="T3" fmla="*/ 353 h 358"/>
                  <a:gd name="T4" fmla="*/ 16 w 59"/>
                  <a:gd name="T5" fmla="*/ 342 h 358"/>
                  <a:gd name="T6" fmla="*/ 5 w 59"/>
                  <a:gd name="T7" fmla="*/ 321 h 358"/>
                  <a:gd name="T8" fmla="*/ 0 w 59"/>
                  <a:gd name="T9" fmla="*/ 299 h 358"/>
                  <a:gd name="T10" fmla="*/ 0 w 59"/>
                  <a:gd name="T11" fmla="*/ 59 h 358"/>
                  <a:gd name="T12" fmla="*/ 5 w 59"/>
                  <a:gd name="T13" fmla="*/ 37 h 358"/>
                  <a:gd name="T14" fmla="*/ 16 w 59"/>
                  <a:gd name="T15" fmla="*/ 16 h 358"/>
                  <a:gd name="T16" fmla="*/ 37 w 59"/>
                  <a:gd name="T17" fmla="*/ 5 h 358"/>
                  <a:gd name="T18" fmla="*/ 59 w 59"/>
                  <a:gd name="T19" fmla="*/ 0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" h="358">
                    <a:moveTo>
                      <a:pt x="59" y="358"/>
                    </a:moveTo>
                    <a:lnTo>
                      <a:pt x="37" y="353"/>
                    </a:lnTo>
                    <a:lnTo>
                      <a:pt x="16" y="342"/>
                    </a:lnTo>
                    <a:lnTo>
                      <a:pt x="5" y="321"/>
                    </a:lnTo>
                    <a:lnTo>
                      <a:pt x="0" y="299"/>
                    </a:lnTo>
                    <a:lnTo>
                      <a:pt x="0" y="59"/>
                    </a:lnTo>
                    <a:lnTo>
                      <a:pt x="5" y="37"/>
                    </a:lnTo>
                    <a:lnTo>
                      <a:pt x="16" y="16"/>
                    </a:lnTo>
                    <a:lnTo>
                      <a:pt x="37" y="5"/>
                    </a:lnTo>
                    <a:lnTo>
                      <a:pt x="59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6" name="Freeform 169"/>
              <p:cNvSpPr>
                <a:spLocks/>
              </p:cNvSpPr>
              <p:nvPr/>
            </p:nvSpPr>
            <p:spPr bwMode="auto">
              <a:xfrm>
                <a:off x="4202" y="1134"/>
                <a:ext cx="59" cy="358"/>
              </a:xfrm>
              <a:custGeom>
                <a:avLst/>
                <a:gdLst>
                  <a:gd name="T0" fmla="*/ 0 w 59"/>
                  <a:gd name="T1" fmla="*/ 0 h 358"/>
                  <a:gd name="T2" fmla="*/ 22 w 59"/>
                  <a:gd name="T3" fmla="*/ 5 h 358"/>
                  <a:gd name="T4" fmla="*/ 43 w 59"/>
                  <a:gd name="T5" fmla="*/ 16 h 358"/>
                  <a:gd name="T6" fmla="*/ 54 w 59"/>
                  <a:gd name="T7" fmla="*/ 37 h 358"/>
                  <a:gd name="T8" fmla="*/ 59 w 59"/>
                  <a:gd name="T9" fmla="*/ 59 h 358"/>
                  <a:gd name="T10" fmla="*/ 59 w 59"/>
                  <a:gd name="T11" fmla="*/ 299 h 358"/>
                  <a:gd name="T12" fmla="*/ 54 w 59"/>
                  <a:gd name="T13" fmla="*/ 321 h 358"/>
                  <a:gd name="T14" fmla="*/ 43 w 59"/>
                  <a:gd name="T15" fmla="*/ 342 h 358"/>
                  <a:gd name="T16" fmla="*/ 22 w 59"/>
                  <a:gd name="T17" fmla="*/ 353 h 358"/>
                  <a:gd name="T18" fmla="*/ 0 w 59"/>
                  <a:gd name="T19" fmla="*/ 358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" h="358">
                    <a:moveTo>
                      <a:pt x="0" y="0"/>
                    </a:moveTo>
                    <a:lnTo>
                      <a:pt x="22" y="5"/>
                    </a:lnTo>
                    <a:lnTo>
                      <a:pt x="43" y="16"/>
                    </a:lnTo>
                    <a:lnTo>
                      <a:pt x="54" y="37"/>
                    </a:lnTo>
                    <a:lnTo>
                      <a:pt x="59" y="59"/>
                    </a:lnTo>
                    <a:lnTo>
                      <a:pt x="59" y="299"/>
                    </a:lnTo>
                    <a:lnTo>
                      <a:pt x="54" y="321"/>
                    </a:lnTo>
                    <a:lnTo>
                      <a:pt x="43" y="342"/>
                    </a:lnTo>
                    <a:lnTo>
                      <a:pt x="22" y="353"/>
                    </a:lnTo>
                    <a:lnTo>
                      <a:pt x="0" y="358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7" name="Rectangle 170"/>
              <p:cNvSpPr>
                <a:spLocks noChangeArrowheads="1"/>
              </p:cNvSpPr>
              <p:nvPr/>
            </p:nvSpPr>
            <p:spPr bwMode="auto">
              <a:xfrm>
                <a:off x="3641" y="1545"/>
                <a:ext cx="707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電化分の確保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8" name="Freeform 171"/>
              <p:cNvSpPr>
                <a:spLocks/>
              </p:cNvSpPr>
              <p:nvPr/>
            </p:nvSpPr>
            <p:spPr bwMode="auto">
              <a:xfrm>
                <a:off x="3651" y="1722"/>
                <a:ext cx="60" cy="359"/>
              </a:xfrm>
              <a:custGeom>
                <a:avLst/>
                <a:gdLst>
                  <a:gd name="T0" fmla="*/ 60 w 60"/>
                  <a:gd name="T1" fmla="*/ 359 h 359"/>
                  <a:gd name="T2" fmla="*/ 38 w 60"/>
                  <a:gd name="T3" fmla="*/ 353 h 359"/>
                  <a:gd name="T4" fmla="*/ 17 w 60"/>
                  <a:gd name="T5" fmla="*/ 343 h 359"/>
                  <a:gd name="T6" fmla="*/ 6 w 60"/>
                  <a:gd name="T7" fmla="*/ 321 h 359"/>
                  <a:gd name="T8" fmla="*/ 0 w 60"/>
                  <a:gd name="T9" fmla="*/ 300 h 359"/>
                  <a:gd name="T10" fmla="*/ 0 w 60"/>
                  <a:gd name="T11" fmla="*/ 59 h 359"/>
                  <a:gd name="T12" fmla="*/ 6 w 60"/>
                  <a:gd name="T13" fmla="*/ 38 h 359"/>
                  <a:gd name="T14" fmla="*/ 17 w 60"/>
                  <a:gd name="T15" fmla="*/ 16 h 359"/>
                  <a:gd name="T16" fmla="*/ 38 w 60"/>
                  <a:gd name="T17" fmla="*/ 6 h 359"/>
                  <a:gd name="T18" fmla="*/ 60 w 60"/>
                  <a:gd name="T19" fmla="*/ 0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359">
                    <a:moveTo>
                      <a:pt x="60" y="359"/>
                    </a:moveTo>
                    <a:lnTo>
                      <a:pt x="38" y="353"/>
                    </a:lnTo>
                    <a:lnTo>
                      <a:pt x="17" y="343"/>
                    </a:lnTo>
                    <a:lnTo>
                      <a:pt x="6" y="321"/>
                    </a:lnTo>
                    <a:lnTo>
                      <a:pt x="0" y="300"/>
                    </a:lnTo>
                    <a:lnTo>
                      <a:pt x="0" y="59"/>
                    </a:lnTo>
                    <a:lnTo>
                      <a:pt x="6" y="38"/>
                    </a:lnTo>
                    <a:lnTo>
                      <a:pt x="17" y="16"/>
                    </a:lnTo>
                    <a:lnTo>
                      <a:pt x="38" y="6"/>
                    </a:lnTo>
                    <a:lnTo>
                      <a:pt x="60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9" name="Freeform 172"/>
              <p:cNvSpPr>
                <a:spLocks/>
              </p:cNvSpPr>
              <p:nvPr/>
            </p:nvSpPr>
            <p:spPr bwMode="auto">
              <a:xfrm>
                <a:off x="4245" y="1722"/>
                <a:ext cx="60" cy="359"/>
              </a:xfrm>
              <a:custGeom>
                <a:avLst/>
                <a:gdLst>
                  <a:gd name="T0" fmla="*/ 0 w 60"/>
                  <a:gd name="T1" fmla="*/ 0 h 359"/>
                  <a:gd name="T2" fmla="*/ 22 w 60"/>
                  <a:gd name="T3" fmla="*/ 6 h 359"/>
                  <a:gd name="T4" fmla="*/ 43 w 60"/>
                  <a:gd name="T5" fmla="*/ 16 h 359"/>
                  <a:gd name="T6" fmla="*/ 54 w 60"/>
                  <a:gd name="T7" fmla="*/ 38 h 359"/>
                  <a:gd name="T8" fmla="*/ 60 w 60"/>
                  <a:gd name="T9" fmla="*/ 59 h 359"/>
                  <a:gd name="T10" fmla="*/ 60 w 60"/>
                  <a:gd name="T11" fmla="*/ 300 h 359"/>
                  <a:gd name="T12" fmla="*/ 54 w 60"/>
                  <a:gd name="T13" fmla="*/ 321 h 359"/>
                  <a:gd name="T14" fmla="*/ 43 w 60"/>
                  <a:gd name="T15" fmla="*/ 343 h 359"/>
                  <a:gd name="T16" fmla="*/ 22 w 60"/>
                  <a:gd name="T17" fmla="*/ 353 h 359"/>
                  <a:gd name="T18" fmla="*/ 0 w 60"/>
                  <a:gd name="T19" fmla="*/ 359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359">
                    <a:moveTo>
                      <a:pt x="0" y="0"/>
                    </a:moveTo>
                    <a:lnTo>
                      <a:pt x="22" y="6"/>
                    </a:lnTo>
                    <a:lnTo>
                      <a:pt x="43" y="16"/>
                    </a:lnTo>
                    <a:lnTo>
                      <a:pt x="54" y="38"/>
                    </a:lnTo>
                    <a:lnTo>
                      <a:pt x="60" y="59"/>
                    </a:lnTo>
                    <a:lnTo>
                      <a:pt x="60" y="300"/>
                    </a:lnTo>
                    <a:lnTo>
                      <a:pt x="54" y="321"/>
                    </a:lnTo>
                    <a:lnTo>
                      <a:pt x="43" y="343"/>
                    </a:lnTo>
                    <a:lnTo>
                      <a:pt x="22" y="353"/>
                    </a:lnTo>
                    <a:lnTo>
                      <a:pt x="0" y="359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0" name="Rectangle 173"/>
              <p:cNvSpPr>
                <a:spLocks noChangeArrowheads="1"/>
              </p:cNvSpPr>
              <p:nvPr/>
            </p:nvSpPr>
            <p:spPr bwMode="auto">
              <a:xfrm>
                <a:off x="3554" y="2075"/>
                <a:ext cx="10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※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1" name="Rectangle 174"/>
              <p:cNvSpPr>
                <a:spLocks noChangeArrowheads="1"/>
              </p:cNvSpPr>
              <p:nvPr/>
            </p:nvSpPr>
            <p:spPr bwMode="auto">
              <a:xfrm>
                <a:off x="3624" y="2075"/>
                <a:ext cx="79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既にゼロエミ電源比率は約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2" name="Rectangle 175"/>
              <p:cNvSpPr>
                <a:spLocks noChangeArrowheads="1"/>
              </p:cNvSpPr>
              <p:nvPr/>
            </p:nvSpPr>
            <p:spPr bwMode="auto">
              <a:xfrm>
                <a:off x="4407" y="2075"/>
                <a:ext cx="216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80%</a:t>
                </a:r>
                <a:endParaRPr kumimoji="0" lang="ja-JP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3" name="Rectangle 176"/>
              <p:cNvSpPr>
                <a:spLocks noChangeArrowheads="1"/>
              </p:cNvSpPr>
              <p:nvPr/>
            </p:nvSpPr>
            <p:spPr bwMode="auto">
              <a:xfrm>
                <a:off x="3851" y="2332"/>
                <a:ext cx="275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再エネ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4" name="Rectangle 177"/>
              <p:cNvSpPr>
                <a:spLocks noChangeArrowheads="1"/>
              </p:cNvSpPr>
              <p:nvPr/>
            </p:nvSpPr>
            <p:spPr bwMode="auto">
              <a:xfrm>
                <a:off x="3921" y="2434"/>
                <a:ext cx="135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＋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5" name="Rectangle 178"/>
              <p:cNvSpPr>
                <a:spLocks noChangeArrowheads="1"/>
              </p:cNvSpPr>
              <p:nvPr/>
            </p:nvSpPr>
            <p:spPr bwMode="auto">
              <a:xfrm>
                <a:off x="3835" y="2535"/>
                <a:ext cx="308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原子力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6" name="Rectangle 179"/>
              <p:cNvSpPr>
                <a:spLocks noChangeArrowheads="1"/>
              </p:cNvSpPr>
              <p:nvPr/>
            </p:nvSpPr>
            <p:spPr bwMode="auto">
              <a:xfrm>
                <a:off x="4413" y="2343"/>
                <a:ext cx="653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大幅な省エネ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7" name="Rectangle 180"/>
              <p:cNvSpPr>
                <a:spLocks noChangeArrowheads="1"/>
              </p:cNvSpPr>
              <p:nvPr/>
            </p:nvSpPr>
            <p:spPr bwMode="auto">
              <a:xfrm>
                <a:off x="4423" y="2476"/>
                <a:ext cx="297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(1990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8" name="Rectangle 181"/>
              <p:cNvSpPr>
                <a:spLocks noChangeArrowheads="1"/>
              </p:cNvSpPr>
              <p:nvPr/>
            </p:nvSpPr>
            <p:spPr bwMode="auto">
              <a:xfrm>
                <a:off x="4677" y="2476"/>
                <a:ext cx="367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年比半減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9" name="Rectangle 182"/>
              <p:cNvSpPr>
                <a:spLocks noChangeArrowheads="1"/>
              </p:cNvSpPr>
              <p:nvPr/>
            </p:nvSpPr>
            <p:spPr bwMode="auto">
              <a:xfrm>
                <a:off x="5001" y="2476"/>
                <a:ext cx="81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)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0" name="Rectangle 183"/>
              <p:cNvSpPr>
                <a:spLocks noChangeArrowheads="1"/>
              </p:cNvSpPr>
              <p:nvPr/>
            </p:nvSpPr>
            <p:spPr bwMode="auto">
              <a:xfrm>
                <a:off x="5233" y="2252"/>
                <a:ext cx="491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仏企業の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1" name="Rectangle 184"/>
              <p:cNvSpPr>
                <a:spLocks noChangeArrowheads="1"/>
              </p:cNvSpPr>
              <p:nvPr/>
            </p:nvSpPr>
            <p:spPr bwMode="auto">
              <a:xfrm>
                <a:off x="5071" y="2391"/>
                <a:ext cx="788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国際開発支援を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2" name="Rectangle 185"/>
              <p:cNvSpPr>
                <a:spLocks noChangeArrowheads="1"/>
              </p:cNvSpPr>
              <p:nvPr/>
            </p:nvSpPr>
            <p:spPr bwMode="auto">
              <a:xfrm>
                <a:off x="5195" y="2530"/>
                <a:ext cx="545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通じて貢献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3" name="Rectangle 186"/>
              <p:cNvSpPr>
                <a:spLocks noChangeArrowheads="1"/>
              </p:cNvSpPr>
              <p:nvPr/>
            </p:nvSpPr>
            <p:spPr bwMode="auto">
              <a:xfrm>
                <a:off x="3641" y="2177"/>
                <a:ext cx="707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電化分の確保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4" name="Freeform 187"/>
              <p:cNvSpPr>
                <a:spLocks/>
              </p:cNvSpPr>
              <p:nvPr/>
            </p:nvSpPr>
            <p:spPr bwMode="auto">
              <a:xfrm>
                <a:off x="3732" y="2332"/>
                <a:ext cx="49" cy="300"/>
              </a:xfrm>
              <a:custGeom>
                <a:avLst/>
                <a:gdLst>
                  <a:gd name="T0" fmla="*/ 49 w 49"/>
                  <a:gd name="T1" fmla="*/ 300 h 300"/>
                  <a:gd name="T2" fmla="*/ 33 w 49"/>
                  <a:gd name="T3" fmla="*/ 294 h 300"/>
                  <a:gd name="T4" fmla="*/ 17 w 49"/>
                  <a:gd name="T5" fmla="*/ 284 h 300"/>
                  <a:gd name="T6" fmla="*/ 6 w 49"/>
                  <a:gd name="T7" fmla="*/ 268 h 300"/>
                  <a:gd name="T8" fmla="*/ 0 w 49"/>
                  <a:gd name="T9" fmla="*/ 252 h 300"/>
                  <a:gd name="T10" fmla="*/ 0 w 49"/>
                  <a:gd name="T11" fmla="*/ 48 h 300"/>
                  <a:gd name="T12" fmla="*/ 6 w 49"/>
                  <a:gd name="T13" fmla="*/ 32 h 300"/>
                  <a:gd name="T14" fmla="*/ 17 w 49"/>
                  <a:gd name="T15" fmla="*/ 16 h 300"/>
                  <a:gd name="T16" fmla="*/ 33 w 49"/>
                  <a:gd name="T17" fmla="*/ 6 h 300"/>
                  <a:gd name="T18" fmla="*/ 49 w 49"/>
                  <a:gd name="T19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9" h="300">
                    <a:moveTo>
                      <a:pt x="49" y="300"/>
                    </a:moveTo>
                    <a:lnTo>
                      <a:pt x="33" y="294"/>
                    </a:lnTo>
                    <a:lnTo>
                      <a:pt x="17" y="284"/>
                    </a:lnTo>
                    <a:lnTo>
                      <a:pt x="6" y="268"/>
                    </a:lnTo>
                    <a:lnTo>
                      <a:pt x="0" y="252"/>
                    </a:lnTo>
                    <a:lnTo>
                      <a:pt x="0" y="48"/>
                    </a:lnTo>
                    <a:lnTo>
                      <a:pt x="6" y="32"/>
                    </a:lnTo>
                    <a:lnTo>
                      <a:pt x="17" y="16"/>
                    </a:lnTo>
                    <a:lnTo>
                      <a:pt x="33" y="6"/>
                    </a:lnTo>
                    <a:lnTo>
                      <a:pt x="49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5" name="Freeform 188"/>
              <p:cNvSpPr>
                <a:spLocks/>
              </p:cNvSpPr>
              <p:nvPr/>
            </p:nvSpPr>
            <p:spPr bwMode="auto">
              <a:xfrm>
                <a:off x="4175" y="2332"/>
                <a:ext cx="49" cy="300"/>
              </a:xfrm>
              <a:custGeom>
                <a:avLst/>
                <a:gdLst>
                  <a:gd name="T0" fmla="*/ 0 w 49"/>
                  <a:gd name="T1" fmla="*/ 0 h 300"/>
                  <a:gd name="T2" fmla="*/ 16 w 49"/>
                  <a:gd name="T3" fmla="*/ 6 h 300"/>
                  <a:gd name="T4" fmla="*/ 32 w 49"/>
                  <a:gd name="T5" fmla="*/ 16 h 300"/>
                  <a:gd name="T6" fmla="*/ 43 w 49"/>
                  <a:gd name="T7" fmla="*/ 32 h 300"/>
                  <a:gd name="T8" fmla="*/ 49 w 49"/>
                  <a:gd name="T9" fmla="*/ 48 h 300"/>
                  <a:gd name="T10" fmla="*/ 49 w 49"/>
                  <a:gd name="T11" fmla="*/ 252 h 300"/>
                  <a:gd name="T12" fmla="*/ 43 w 49"/>
                  <a:gd name="T13" fmla="*/ 268 h 300"/>
                  <a:gd name="T14" fmla="*/ 32 w 49"/>
                  <a:gd name="T15" fmla="*/ 284 h 300"/>
                  <a:gd name="T16" fmla="*/ 16 w 49"/>
                  <a:gd name="T17" fmla="*/ 294 h 300"/>
                  <a:gd name="T18" fmla="*/ 0 w 49"/>
                  <a:gd name="T19" fmla="*/ 30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9" h="300">
                    <a:moveTo>
                      <a:pt x="0" y="0"/>
                    </a:moveTo>
                    <a:lnTo>
                      <a:pt x="16" y="6"/>
                    </a:lnTo>
                    <a:lnTo>
                      <a:pt x="32" y="16"/>
                    </a:lnTo>
                    <a:lnTo>
                      <a:pt x="43" y="32"/>
                    </a:lnTo>
                    <a:lnTo>
                      <a:pt x="49" y="48"/>
                    </a:lnTo>
                    <a:lnTo>
                      <a:pt x="49" y="252"/>
                    </a:lnTo>
                    <a:lnTo>
                      <a:pt x="43" y="268"/>
                    </a:lnTo>
                    <a:lnTo>
                      <a:pt x="32" y="284"/>
                    </a:lnTo>
                    <a:lnTo>
                      <a:pt x="16" y="294"/>
                    </a:lnTo>
                    <a:lnTo>
                      <a:pt x="0" y="30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" name="Rectangle 189"/>
              <p:cNvSpPr>
                <a:spLocks noChangeArrowheads="1"/>
              </p:cNvSpPr>
              <p:nvPr/>
            </p:nvSpPr>
            <p:spPr bwMode="auto">
              <a:xfrm>
                <a:off x="3651" y="2626"/>
                <a:ext cx="10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※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" name="Rectangle 190"/>
              <p:cNvSpPr>
                <a:spLocks noChangeArrowheads="1"/>
              </p:cNvSpPr>
              <p:nvPr/>
            </p:nvSpPr>
            <p:spPr bwMode="auto">
              <a:xfrm>
                <a:off x="3722" y="2626"/>
                <a:ext cx="72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既にゼロエミ電源比率は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" name="Rectangle 191"/>
              <p:cNvSpPr>
                <a:spLocks noChangeArrowheads="1"/>
              </p:cNvSpPr>
              <p:nvPr/>
            </p:nvSpPr>
            <p:spPr bwMode="auto">
              <a:xfrm>
                <a:off x="3651" y="2712"/>
                <a:ext cx="216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90%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9" name="Rectangle 192"/>
              <p:cNvSpPr>
                <a:spLocks noChangeArrowheads="1"/>
              </p:cNvSpPr>
              <p:nvPr/>
            </p:nvSpPr>
            <p:spPr bwMode="auto">
              <a:xfrm>
                <a:off x="3830" y="2712"/>
                <a:ext cx="17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以上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0" name="Rectangle 193"/>
              <p:cNvSpPr>
                <a:spLocks noChangeArrowheads="1"/>
              </p:cNvSpPr>
              <p:nvPr/>
            </p:nvSpPr>
            <p:spPr bwMode="auto">
              <a:xfrm>
                <a:off x="3797" y="3097"/>
                <a:ext cx="448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変動再エネ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1" name="Rectangle 194"/>
              <p:cNvSpPr>
                <a:spLocks noChangeArrowheads="1"/>
              </p:cNvSpPr>
              <p:nvPr/>
            </p:nvSpPr>
            <p:spPr bwMode="auto">
              <a:xfrm>
                <a:off x="3948" y="3199"/>
                <a:ext cx="135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＋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2" name="Rectangle 195"/>
              <p:cNvSpPr>
                <a:spLocks noChangeArrowheads="1"/>
              </p:cNvSpPr>
              <p:nvPr/>
            </p:nvSpPr>
            <p:spPr bwMode="auto">
              <a:xfrm>
                <a:off x="3862" y="3300"/>
                <a:ext cx="308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原子力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3" name="Rectangle 196"/>
              <p:cNvSpPr>
                <a:spLocks noChangeArrowheads="1"/>
              </p:cNvSpPr>
              <p:nvPr/>
            </p:nvSpPr>
            <p:spPr bwMode="auto">
              <a:xfrm>
                <a:off x="3678" y="2808"/>
                <a:ext cx="599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ゼロエミ比率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4" name="Rectangle 197"/>
              <p:cNvSpPr>
                <a:spLocks noChangeArrowheads="1"/>
              </p:cNvSpPr>
              <p:nvPr/>
            </p:nvSpPr>
            <p:spPr bwMode="auto">
              <a:xfrm>
                <a:off x="3765" y="2947"/>
                <a:ext cx="464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引き上げ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5" name="Freeform 198"/>
              <p:cNvSpPr>
                <a:spLocks/>
              </p:cNvSpPr>
              <p:nvPr/>
            </p:nvSpPr>
            <p:spPr bwMode="auto">
              <a:xfrm>
                <a:off x="3722" y="3092"/>
                <a:ext cx="54" cy="321"/>
              </a:xfrm>
              <a:custGeom>
                <a:avLst/>
                <a:gdLst>
                  <a:gd name="T0" fmla="*/ 54 w 54"/>
                  <a:gd name="T1" fmla="*/ 321 h 321"/>
                  <a:gd name="T2" fmla="*/ 32 w 54"/>
                  <a:gd name="T3" fmla="*/ 316 h 321"/>
                  <a:gd name="T4" fmla="*/ 16 w 54"/>
                  <a:gd name="T5" fmla="*/ 305 h 321"/>
                  <a:gd name="T6" fmla="*/ 5 w 54"/>
                  <a:gd name="T7" fmla="*/ 289 h 321"/>
                  <a:gd name="T8" fmla="*/ 0 w 54"/>
                  <a:gd name="T9" fmla="*/ 267 h 321"/>
                  <a:gd name="T10" fmla="*/ 0 w 54"/>
                  <a:gd name="T11" fmla="*/ 53 h 321"/>
                  <a:gd name="T12" fmla="*/ 5 w 54"/>
                  <a:gd name="T13" fmla="*/ 32 h 321"/>
                  <a:gd name="T14" fmla="*/ 16 w 54"/>
                  <a:gd name="T15" fmla="*/ 16 h 321"/>
                  <a:gd name="T16" fmla="*/ 32 w 54"/>
                  <a:gd name="T17" fmla="*/ 5 h 321"/>
                  <a:gd name="T18" fmla="*/ 54 w 54"/>
                  <a:gd name="T19" fmla="*/ 0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" h="321">
                    <a:moveTo>
                      <a:pt x="54" y="321"/>
                    </a:moveTo>
                    <a:lnTo>
                      <a:pt x="32" y="316"/>
                    </a:lnTo>
                    <a:lnTo>
                      <a:pt x="16" y="305"/>
                    </a:lnTo>
                    <a:lnTo>
                      <a:pt x="5" y="289"/>
                    </a:lnTo>
                    <a:lnTo>
                      <a:pt x="0" y="267"/>
                    </a:lnTo>
                    <a:lnTo>
                      <a:pt x="0" y="53"/>
                    </a:lnTo>
                    <a:lnTo>
                      <a:pt x="5" y="32"/>
                    </a:lnTo>
                    <a:lnTo>
                      <a:pt x="16" y="16"/>
                    </a:lnTo>
                    <a:lnTo>
                      <a:pt x="32" y="5"/>
                    </a:lnTo>
                    <a:lnTo>
                      <a:pt x="54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" name="Freeform 199"/>
              <p:cNvSpPr>
                <a:spLocks/>
              </p:cNvSpPr>
              <p:nvPr/>
            </p:nvSpPr>
            <p:spPr bwMode="auto">
              <a:xfrm>
                <a:off x="4202" y="3092"/>
                <a:ext cx="54" cy="321"/>
              </a:xfrm>
              <a:custGeom>
                <a:avLst/>
                <a:gdLst>
                  <a:gd name="T0" fmla="*/ 0 w 54"/>
                  <a:gd name="T1" fmla="*/ 0 h 321"/>
                  <a:gd name="T2" fmla="*/ 22 w 54"/>
                  <a:gd name="T3" fmla="*/ 5 h 321"/>
                  <a:gd name="T4" fmla="*/ 38 w 54"/>
                  <a:gd name="T5" fmla="*/ 16 h 321"/>
                  <a:gd name="T6" fmla="*/ 49 w 54"/>
                  <a:gd name="T7" fmla="*/ 32 h 321"/>
                  <a:gd name="T8" fmla="*/ 54 w 54"/>
                  <a:gd name="T9" fmla="*/ 53 h 321"/>
                  <a:gd name="T10" fmla="*/ 54 w 54"/>
                  <a:gd name="T11" fmla="*/ 267 h 321"/>
                  <a:gd name="T12" fmla="*/ 49 w 54"/>
                  <a:gd name="T13" fmla="*/ 289 h 321"/>
                  <a:gd name="T14" fmla="*/ 38 w 54"/>
                  <a:gd name="T15" fmla="*/ 305 h 321"/>
                  <a:gd name="T16" fmla="*/ 22 w 54"/>
                  <a:gd name="T17" fmla="*/ 316 h 321"/>
                  <a:gd name="T18" fmla="*/ 0 w 54"/>
                  <a:gd name="T19" fmla="*/ 321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" h="321">
                    <a:moveTo>
                      <a:pt x="0" y="0"/>
                    </a:moveTo>
                    <a:lnTo>
                      <a:pt x="22" y="5"/>
                    </a:lnTo>
                    <a:lnTo>
                      <a:pt x="38" y="16"/>
                    </a:lnTo>
                    <a:lnTo>
                      <a:pt x="49" y="32"/>
                    </a:lnTo>
                    <a:lnTo>
                      <a:pt x="54" y="53"/>
                    </a:lnTo>
                    <a:lnTo>
                      <a:pt x="54" y="267"/>
                    </a:lnTo>
                    <a:lnTo>
                      <a:pt x="49" y="289"/>
                    </a:lnTo>
                    <a:lnTo>
                      <a:pt x="38" y="305"/>
                    </a:lnTo>
                    <a:lnTo>
                      <a:pt x="22" y="316"/>
                    </a:lnTo>
                    <a:lnTo>
                      <a:pt x="0" y="321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" name="Rectangle 200"/>
              <p:cNvSpPr>
                <a:spLocks noChangeArrowheads="1"/>
              </p:cNvSpPr>
              <p:nvPr/>
            </p:nvSpPr>
            <p:spPr bwMode="auto">
              <a:xfrm>
                <a:off x="4391" y="2990"/>
                <a:ext cx="680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省エネ・電化を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8" name="Rectangle 201"/>
              <p:cNvSpPr>
                <a:spLocks noChangeArrowheads="1"/>
              </p:cNvSpPr>
              <p:nvPr/>
            </p:nvSpPr>
            <p:spPr bwMode="auto">
              <a:xfrm>
                <a:off x="4612" y="3129"/>
                <a:ext cx="275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推進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9" name="Rectangle 202"/>
              <p:cNvSpPr>
                <a:spLocks noChangeArrowheads="1"/>
              </p:cNvSpPr>
              <p:nvPr/>
            </p:nvSpPr>
            <p:spPr bwMode="auto">
              <a:xfrm>
                <a:off x="5174" y="2985"/>
                <a:ext cx="599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環境投資で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0" name="Rectangle 203"/>
              <p:cNvSpPr>
                <a:spLocks noChangeArrowheads="1"/>
              </p:cNvSpPr>
              <p:nvPr/>
            </p:nvSpPr>
            <p:spPr bwMode="auto">
              <a:xfrm>
                <a:off x="5179" y="3124"/>
                <a:ext cx="572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世界を先導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1" name="Rectangle 204"/>
              <p:cNvSpPr>
                <a:spLocks noChangeArrowheads="1"/>
              </p:cNvSpPr>
              <p:nvPr/>
            </p:nvSpPr>
            <p:spPr bwMode="auto">
              <a:xfrm>
                <a:off x="3797" y="3793"/>
                <a:ext cx="448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1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変動再エネ</a:t>
                </a:r>
                <a:endParaRPr kumimoji="0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" name="Rectangle 206"/>
            <p:cNvSpPr>
              <a:spLocks noChangeArrowheads="1"/>
            </p:cNvSpPr>
            <p:nvPr/>
          </p:nvSpPr>
          <p:spPr bwMode="auto">
            <a:xfrm>
              <a:off x="3765" y="3514"/>
              <a:ext cx="46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引き上げ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Freeform 207"/>
            <p:cNvSpPr>
              <a:spLocks/>
            </p:cNvSpPr>
            <p:nvPr/>
          </p:nvSpPr>
          <p:spPr bwMode="auto">
            <a:xfrm>
              <a:off x="3722" y="3718"/>
              <a:ext cx="43" cy="267"/>
            </a:xfrm>
            <a:custGeom>
              <a:avLst/>
              <a:gdLst>
                <a:gd name="T0" fmla="*/ 43 w 43"/>
                <a:gd name="T1" fmla="*/ 267 h 267"/>
                <a:gd name="T2" fmla="*/ 27 w 43"/>
                <a:gd name="T3" fmla="*/ 262 h 267"/>
                <a:gd name="T4" fmla="*/ 10 w 43"/>
                <a:gd name="T5" fmla="*/ 257 h 267"/>
                <a:gd name="T6" fmla="*/ 5 w 43"/>
                <a:gd name="T7" fmla="*/ 241 h 267"/>
                <a:gd name="T8" fmla="*/ 0 w 43"/>
                <a:gd name="T9" fmla="*/ 225 h 267"/>
                <a:gd name="T10" fmla="*/ 0 w 43"/>
                <a:gd name="T11" fmla="*/ 43 h 267"/>
                <a:gd name="T12" fmla="*/ 5 w 43"/>
                <a:gd name="T13" fmla="*/ 27 h 267"/>
                <a:gd name="T14" fmla="*/ 10 w 43"/>
                <a:gd name="T15" fmla="*/ 11 h 267"/>
                <a:gd name="T16" fmla="*/ 27 w 43"/>
                <a:gd name="T17" fmla="*/ 5 h 267"/>
                <a:gd name="T18" fmla="*/ 43 w 43"/>
                <a:gd name="T19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267">
                  <a:moveTo>
                    <a:pt x="43" y="267"/>
                  </a:moveTo>
                  <a:lnTo>
                    <a:pt x="27" y="262"/>
                  </a:lnTo>
                  <a:lnTo>
                    <a:pt x="10" y="257"/>
                  </a:lnTo>
                  <a:lnTo>
                    <a:pt x="5" y="241"/>
                  </a:lnTo>
                  <a:lnTo>
                    <a:pt x="0" y="225"/>
                  </a:lnTo>
                  <a:lnTo>
                    <a:pt x="0" y="43"/>
                  </a:lnTo>
                  <a:lnTo>
                    <a:pt x="5" y="27"/>
                  </a:lnTo>
                  <a:lnTo>
                    <a:pt x="10" y="11"/>
                  </a:lnTo>
                  <a:lnTo>
                    <a:pt x="27" y="5"/>
                  </a:lnTo>
                  <a:lnTo>
                    <a:pt x="43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208"/>
            <p:cNvSpPr>
              <a:spLocks/>
            </p:cNvSpPr>
            <p:nvPr/>
          </p:nvSpPr>
          <p:spPr bwMode="auto">
            <a:xfrm>
              <a:off x="4213" y="3718"/>
              <a:ext cx="43" cy="267"/>
            </a:xfrm>
            <a:custGeom>
              <a:avLst/>
              <a:gdLst>
                <a:gd name="T0" fmla="*/ 0 w 43"/>
                <a:gd name="T1" fmla="*/ 0 h 267"/>
                <a:gd name="T2" fmla="*/ 16 w 43"/>
                <a:gd name="T3" fmla="*/ 5 h 267"/>
                <a:gd name="T4" fmla="*/ 32 w 43"/>
                <a:gd name="T5" fmla="*/ 11 h 267"/>
                <a:gd name="T6" fmla="*/ 38 w 43"/>
                <a:gd name="T7" fmla="*/ 27 h 267"/>
                <a:gd name="T8" fmla="*/ 43 w 43"/>
                <a:gd name="T9" fmla="*/ 43 h 267"/>
                <a:gd name="T10" fmla="*/ 43 w 43"/>
                <a:gd name="T11" fmla="*/ 225 h 267"/>
                <a:gd name="T12" fmla="*/ 38 w 43"/>
                <a:gd name="T13" fmla="*/ 241 h 267"/>
                <a:gd name="T14" fmla="*/ 32 w 43"/>
                <a:gd name="T15" fmla="*/ 257 h 267"/>
                <a:gd name="T16" fmla="*/ 16 w 43"/>
                <a:gd name="T17" fmla="*/ 262 h 267"/>
                <a:gd name="T18" fmla="*/ 0 w 43"/>
                <a:gd name="T19" fmla="*/ 267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267">
                  <a:moveTo>
                    <a:pt x="0" y="0"/>
                  </a:moveTo>
                  <a:lnTo>
                    <a:pt x="16" y="5"/>
                  </a:lnTo>
                  <a:lnTo>
                    <a:pt x="32" y="11"/>
                  </a:lnTo>
                  <a:lnTo>
                    <a:pt x="38" y="27"/>
                  </a:lnTo>
                  <a:lnTo>
                    <a:pt x="43" y="43"/>
                  </a:lnTo>
                  <a:lnTo>
                    <a:pt x="43" y="225"/>
                  </a:lnTo>
                  <a:lnTo>
                    <a:pt x="38" y="241"/>
                  </a:lnTo>
                  <a:lnTo>
                    <a:pt x="32" y="257"/>
                  </a:lnTo>
                  <a:lnTo>
                    <a:pt x="16" y="262"/>
                  </a:lnTo>
                  <a:lnTo>
                    <a:pt x="0" y="267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209"/>
            <p:cNvSpPr>
              <a:spLocks noChangeArrowheads="1"/>
            </p:cNvSpPr>
            <p:nvPr/>
          </p:nvSpPr>
          <p:spPr bwMode="auto">
            <a:xfrm>
              <a:off x="5282" y="3557"/>
              <a:ext cx="383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途上国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210"/>
            <p:cNvSpPr>
              <a:spLocks noChangeArrowheads="1"/>
            </p:cNvSpPr>
            <p:nvPr/>
          </p:nvSpPr>
          <p:spPr bwMode="auto">
            <a:xfrm>
              <a:off x="5174" y="3696"/>
              <a:ext cx="599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投資機運の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211"/>
            <p:cNvSpPr>
              <a:spLocks noChangeArrowheads="1"/>
            </p:cNvSpPr>
            <p:nvPr/>
          </p:nvSpPr>
          <p:spPr bwMode="auto">
            <a:xfrm>
              <a:off x="5195" y="3835"/>
              <a:ext cx="54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維持・強化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212"/>
            <p:cNvSpPr>
              <a:spLocks noChangeArrowheads="1"/>
            </p:cNvSpPr>
            <p:nvPr/>
          </p:nvSpPr>
          <p:spPr bwMode="auto">
            <a:xfrm>
              <a:off x="4413" y="3632"/>
              <a:ext cx="653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大幅な省エネ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213"/>
            <p:cNvSpPr>
              <a:spLocks noChangeArrowheads="1"/>
            </p:cNvSpPr>
            <p:nvPr/>
          </p:nvSpPr>
          <p:spPr bwMode="auto">
            <a:xfrm>
              <a:off x="4423" y="3766"/>
              <a:ext cx="29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(1990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214"/>
            <p:cNvSpPr>
              <a:spLocks noChangeArrowheads="1"/>
            </p:cNvSpPr>
            <p:nvPr/>
          </p:nvSpPr>
          <p:spPr bwMode="auto">
            <a:xfrm>
              <a:off x="4677" y="3766"/>
              <a:ext cx="36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年比半減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5"/>
            <p:cNvSpPr>
              <a:spLocks noChangeArrowheads="1"/>
            </p:cNvSpPr>
            <p:nvPr/>
          </p:nvSpPr>
          <p:spPr bwMode="auto">
            <a:xfrm>
              <a:off x="5001" y="3766"/>
              <a:ext cx="81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9532986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</TotalTime>
  <Words>397</Words>
  <Application>Microsoft Office PowerPoint</Application>
  <PresentationFormat>A4 210 x 297 mm</PresentationFormat>
  <Paragraphs>157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cp:lastPrinted>2018-03-30T02:21:52Z</cp:lastPrinted>
  <dcterms:created xsi:type="dcterms:W3CDTF">2018-04-23T05:51:57Z</dcterms:created>
  <dcterms:modified xsi:type="dcterms:W3CDTF">2018-04-26T10:14:01Z</dcterms:modified>
</cp:coreProperties>
</file>