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47" autoAdjust="0"/>
  </p:normalViewPr>
  <p:slideViewPr>
    <p:cSldViewPr>
      <p:cViewPr varScale="1">
        <p:scale>
          <a:sx n="115" d="100"/>
          <a:sy n="115" d="100"/>
        </p:scale>
        <p:origin x="1254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機密性○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2541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6506" y="116632"/>
            <a:ext cx="8915400" cy="360040"/>
          </a:xfr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9864B-F959-4D8A-A89D-F45E2125225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 10"/>
          <p:cNvSpPr>
            <a:spLocks noGrp="1"/>
          </p:cNvSpPr>
          <p:nvPr>
            <p:ph type="sldNum" sz="quarter" idx="4"/>
          </p:nvPr>
        </p:nvSpPr>
        <p:spPr>
          <a:xfrm>
            <a:off x="7634548" y="648938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 baseline="0">
                <a:solidFill>
                  <a:schemeClr val="tx1">
                    <a:tint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fld id="{F93BBD5F-2765-4267-9487-9672B0A6ABF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876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4C5C-D7D8-41BC-8B85-37457AC5D794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43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4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7" y="3104966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3" y="3769297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8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5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80" lvl="0" indent="-257180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44872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40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7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3BE3-3223-48E2-B8CF-2DAD198B765D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00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D00E7-E67D-437D-9A63-7CD91EB0FE99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7470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90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F652D-B98D-4EC1-97AF-4DC1D8323D97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586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5404-1F9B-4B10-BA97-225CE3FD9FE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6988" y="6519907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949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7227-450F-4B71-8A61-54EC29973C9C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87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6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6" y="800711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B471EB0D-C6FE-40C6-AAA0-459C4A826A98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102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18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6" indent="-342906" algn="l" defTabSz="914418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65" indent="-285755" algn="l" defTabSz="914418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21" indent="-228604" algn="l" defTabSz="914418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31" indent="-228604" algn="l" defTabSz="914418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40" indent="-228604" algn="l" defTabSz="914418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48" indent="-228604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7" indent="-228604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6" indent="-228604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5" indent="-228604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6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6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4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4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1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0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図 3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0" y="344897"/>
            <a:ext cx="9775721" cy="616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74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2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</cp:revision>
  <cp:lastPrinted>2018-03-30T02:21:52Z</cp:lastPrinted>
  <dcterms:created xsi:type="dcterms:W3CDTF">2018-04-25T04:39:49Z</dcterms:created>
  <dcterms:modified xsi:type="dcterms:W3CDTF">2019-06-17T02:54:15Z</dcterms:modified>
</cp:coreProperties>
</file>