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36004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864B-F959-4D8A-A89D-F45E212522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4548" y="648938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48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4C5C-D7D8-41BC-8B85-37457AC5D794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3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7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3" y="3769297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80" lvl="0" indent="-25718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24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40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7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BE3-3223-48E2-B8CF-2DAD198B765D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404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00E7-E67D-437D-9A63-7CD91EB0FE99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31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90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F652D-B98D-4EC1-97AF-4DC1D8323D97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691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5404-1F9B-4B10-BA97-225CE3FD9F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6988" y="651990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98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7227-450F-4B71-8A61-54EC29973C9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39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6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6" y="800711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471EB0D-C6FE-40C6-AAA0-459C4A826A98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374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18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6" indent="-342906" algn="l" defTabSz="914418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65" indent="-285755" algn="l" defTabSz="914418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21" indent="-228604" algn="l" defTabSz="914418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31" indent="-228604" algn="l" defTabSz="914418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40" indent="-228604" algn="l" defTabSz="914418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48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7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6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5" indent="-228604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1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491958" y="1556792"/>
            <a:ext cx="8925538" cy="5272896"/>
            <a:chOff x="491958" y="1684496"/>
            <a:chExt cx="8925538" cy="5272896"/>
          </a:xfrm>
        </p:grpSpPr>
        <p:pic>
          <p:nvPicPr>
            <p:cNvPr id="43" name="図 42"/>
            <p:cNvPicPr>
              <a:picLocks noChangeAspect="1"/>
            </p:cNvPicPr>
            <p:nvPr/>
          </p:nvPicPr>
          <p:blipFill rotWithShape="1">
            <a:blip r:embed="rId2"/>
            <a:srcRect t="4361"/>
            <a:stretch/>
          </p:blipFill>
          <p:spPr>
            <a:xfrm>
              <a:off x="491958" y="1844824"/>
              <a:ext cx="8925538" cy="5112568"/>
            </a:xfrm>
            <a:prstGeom prst="rect">
              <a:avLst/>
            </a:prstGeom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1321054" y="1916832"/>
              <a:ext cx="7516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0.5%</a:t>
              </a:r>
              <a:endPara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072680" y="1916832"/>
              <a:ext cx="7516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0.1%</a:t>
              </a:r>
              <a:endPara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289508" y="1701388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211MW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068109" y="1701388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226MW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846710" y="1697165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484MW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625311" y="1697165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992MW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403912" y="1692942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1,296Mw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182513" y="1692942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2,467MW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961114" y="1688719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7,505MW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739715" y="1688719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9,282MW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518316" y="1684496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7,864MW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296914" y="1684496"/>
              <a:ext cx="7516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6,454MW</a:t>
              </a:r>
              <a:endPara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2176234" y="101673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太陽光発電の国内出荷量に占める海外パネル比率</a:t>
            </a:r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 rotWithShape="1">
          <a:blip r:embed="rId3"/>
          <a:srcRect l="14336" t="58346" r="37607" b="31752"/>
          <a:stretch/>
        </p:blipFill>
        <p:spPr>
          <a:xfrm>
            <a:off x="2003928" y="5375423"/>
            <a:ext cx="2131402" cy="456263"/>
          </a:xfrm>
          <a:prstGeom prst="rect">
            <a:avLst/>
          </a:prstGeom>
        </p:spPr>
      </p:pic>
      <p:cxnSp>
        <p:nvCxnSpPr>
          <p:cNvPr id="45" name="直線矢印コネクタ 44"/>
          <p:cNvCxnSpPr/>
          <p:nvPr/>
        </p:nvCxnSpPr>
        <p:spPr>
          <a:xfrm>
            <a:off x="3069629" y="2559968"/>
            <a:ext cx="5126987" cy="22096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8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2018-04-25T04:39:00Z</dcterms:created>
  <dcterms:modified xsi:type="dcterms:W3CDTF">2018-04-25T04:39:37Z</dcterms:modified>
</cp:coreProperties>
</file>