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47" autoAdjust="0"/>
  </p:normalViewPr>
  <p:slideViewPr>
    <p:cSldViewPr>
      <p:cViewPr varScale="1">
        <p:scale>
          <a:sx n="113" d="100"/>
          <a:sy n="113" d="100"/>
        </p:scale>
        <p:origin x="1327" y="75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6506" y="116632"/>
            <a:ext cx="8915400" cy="360040"/>
          </a:xfrm>
        </p:spPr>
        <p:txBody>
          <a:bodyPr/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9864B-F959-4D8A-A89D-F45E2125225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2018/4/25</a:t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 10"/>
          <p:cNvSpPr>
            <a:spLocks noGrp="1"/>
          </p:cNvSpPr>
          <p:nvPr>
            <p:ph type="sldNum" sz="quarter" idx="4"/>
          </p:nvPr>
        </p:nvSpPr>
        <p:spPr>
          <a:xfrm>
            <a:off x="7634548" y="648938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 baseline="0">
                <a:solidFill>
                  <a:schemeClr val="tx1">
                    <a:tint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defRPr>
            </a:lvl1pPr>
          </a:lstStyle>
          <a:p>
            <a:fld id="{F93BBD5F-2765-4267-9487-9672B0A6ABF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348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4C5C-D7D8-41BC-8B85-37457AC5D794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8643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4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7" y="3104966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3" y="3769297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8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6" y="764705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80" lvl="0" indent="-257180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24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40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7"/>
            <a:ext cx="6934200" cy="3693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3BE3-3223-48E2-B8CF-2DAD198B765D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4404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D00E7-E67D-437D-9A63-7CD91EB0FE99}" type="datetime1">
              <a:rPr lang="ja-JP" altLang="en-US" smtClean="0"/>
              <a:t>2018/4/25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5631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41" y="1520790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F652D-B98D-4EC1-97AF-4DC1D8323D97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691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65404-1F9B-4B10-BA97-225CE3FD9FE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2018/4/25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56988" y="6519907"/>
            <a:ext cx="2311401" cy="365125"/>
          </a:xfr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2982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87227-450F-4B71-8A61-54EC29973C9C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397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2018/4/25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6" y="274639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6" y="800711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B471EB0D-C6FE-40C6-AAA0-459C4A826A98}" type="datetime1">
              <a:rPr lang="ja-JP" altLang="en-US" smtClean="0"/>
              <a:t>2018/4/25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9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374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18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6" indent="-342906" algn="l" defTabSz="914418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65" indent="-285755" algn="l" defTabSz="914418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21" indent="-228604" algn="l" defTabSz="914418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31" indent="-228604" algn="l" defTabSz="914418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40" indent="-228604" algn="l" defTabSz="914418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48" indent="-228604" algn="l" defTabSz="914418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57" indent="-228604" algn="l" defTabSz="914418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66" indent="-228604" algn="l" defTabSz="914418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75" indent="-228604" algn="l" defTabSz="914418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9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8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6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6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44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54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61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70" algn="l" defTabSz="91441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491958" y="1556792"/>
            <a:ext cx="8925538" cy="5272896"/>
            <a:chOff x="491958" y="1684496"/>
            <a:chExt cx="8925538" cy="5272896"/>
          </a:xfrm>
        </p:grpSpPr>
        <p:pic>
          <p:nvPicPr>
            <p:cNvPr id="43" name="図 42"/>
            <p:cNvPicPr>
              <a:picLocks noChangeAspect="1"/>
            </p:cNvPicPr>
            <p:nvPr/>
          </p:nvPicPr>
          <p:blipFill rotWithShape="1">
            <a:blip r:embed="rId2"/>
            <a:srcRect t="4361"/>
            <a:stretch/>
          </p:blipFill>
          <p:spPr>
            <a:xfrm>
              <a:off x="491958" y="1844824"/>
              <a:ext cx="8925538" cy="5112568"/>
            </a:xfrm>
            <a:prstGeom prst="rect">
              <a:avLst/>
            </a:prstGeom>
          </p:spPr>
        </p:pic>
        <p:sp>
          <p:nvSpPr>
            <p:cNvPr id="4" name="テキスト ボックス 3"/>
            <p:cNvSpPr txBox="1"/>
            <p:nvPr/>
          </p:nvSpPr>
          <p:spPr>
            <a:xfrm>
              <a:off x="1321054" y="1916832"/>
              <a:ext cx="75162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0.5%</a:t>
              </a:r>
              <a:endPara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2072680" y="1916832"/>
              <a:ext cx="75162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0.1%</a:t>
              </a:r>
              <a:endPara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1289508" y="1701388"/>
              <a:ext cx="7516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211MW</a:t>
              </a:r>
              <a:endPara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2068109" y="1701388"/>
              <a:ext cx="7516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226MW</a:t>
              </a:r>
              <a:endPara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2846710" y="1697165"/>
              <a:ext cx="7516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484MW</a:t>
              </a:r>
              <a:endPara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3625311" y="1697165"/>
              <a:ext cx="7516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992MW</a:t>
              </a:r>
              <a:endPara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4403912" y="1692942"/>
              <a:ext cx="7516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1,296Mw</a:t>
              </a:r>
              <a:endPara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5182513" y="1692942"/>
              <a:ext cx="7516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2,467MW</a:t>
              </a:r>
              <a:endPara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5961114" y="1688719"/>
              <a:ext cx="7516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7,505MW</a:t>
              </a:r>
              <a:endPara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6739715" y="1688719"/>
              <a:ext cx="7516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9,282MW</a:t>
              </a:r>
              <a:endPara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7518316" y="1684496"/>
              <a:ext cx="7516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7,864MW</a:t>
              </a:r>
              <a:endPara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8296914" y="1684496"/>
              <a:ext cx="7516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6,454MW</a:t>
              </a:r>
              <a:endParaRPr kumimoji="1" lang="ja-JP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2" name="テキスト ボックス 41"/>
          <p:cNvSpPr txBox="1"/>
          <p:nvPr/>
        </p:nvSpPr>
        <p:spPr>
          <a:xfrm>
            <a:off x="2176234" y="1016732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太陽光発電の国内出荷量に占める海外パネル比率</a:t>
            </a:r>
          </a:p>
        </p:txBody>
      </p:sp>
      <p:pic>
        <p:nvPicPr>
          <p:cNvPr id="44" name="図 43"/>
          <p:cNvPicPr>
            <a:picLocks noChangeAspect="1"/>
          </p:cNvPicPr>
          <p:nvPr/>
        </p:nvPicPr>
        <p:blipFill rotWithShape="1">
          <a:blip r:embed="rId3"/>
          <a:srcRect l="14336" t="58346" r="37607" b="31752"/>
          <a:stretch/>
        </p:blipFill>
        <p:spPr>
          <a:xfrm>
            <a:off x="2003928" y="5375423"/>
            <a:ext cx="2131402" cy="456263"/>
          </a:xfrm>
          <a:prstGeom prst="rect">
            <a:avLst/>
          </a:prstGeom>
        </p:spPr>
      </p:pic>
      <p:cxnSp>
        <p:nvCxnSpPr>
          <p:cNvPr id="45" name="直線矢印コネクタ 44"/>
          <p:cNvCxnSpPr/>
          <p:nvPr/>
        </p:nvCxnSpPr>
        <p:spPr>
          <a:xfrm>
            <a:off x="3069629" y="2559968"/>
            <a:ext cx="5126987" cy="220960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189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24</Words>
  <Application>Microsoft Office PowerPoint</Application>
  <PresentationFormat>A4 210 x 297 mm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blank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</cp:revision>
  <cp:lastPrinted>2018-03-30T02:21:52Z</cp:lastPrinted>
  <dcterms:created xsi:type="dcterms:W3CDTF">2018-04-25T04:39:00Z</dcterms:created>
  <dcterms:modified xsi:type="dcterms:W3CDTF">2018-04-25T04:39:37Z</dcterms:modified>
</cp:coreProperties>
</file>