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92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43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494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311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 bwMode="auto">
          <a:xfrm>
            <a:off x="7473280" y="5692884"/>
            <a:ext cx="2088230" cy="51902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473282" y="4256916"/>
            <a:ext cx="2088230" cy="51902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046216" y="3140968"/>
            <a:ext cx="2088230" cy="51902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530130" y="1709068"/>
            <a:ext cx="2088230" cy="51902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15552" y="5715"/>
            <a:ext cx="10153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504730" y="1128512"/>
            <a:ext cx="2362616" cy="512988"/>
          </a:xfrm>
          <a:prstGeom prst="rect">
            <a:avLst/>
          </a:prstGeom>
          <a:solidFill>
            <a:schemeClr val="tx2"/>
          </a:solidFill>
          <a:ln>
            <a:noFill/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5015130" y="1124744"/>
            <a:ext cx="2300488" cy="512988"/>
          </a:xfrm>
          <a:prstGeom prst="rect">
            <a:avLst/>
          </a:prstGeom>
          <a:solidFill>
            <a:schemeClr val="tx2"/>
          </a:solidFill>
          <a:ln>
            <a:noFill/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天然ガス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7434234" y="1124744"/>
            <a:ext cx="2415310" cy="512988"/>
          </a:xfrm>
          <a:prstGeom prst="rect">
            <a:avLst/>
          </a:prstGeom>
          <a:solidFill>
            <a:schemeClr val="tx2"/>
          </a:solidFill>
          <a:ln>
            <a:noFill/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石炭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128464" y="1671340"/>
            <a:ext cx="936104" cy="217676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先進国</a:t>
            </a:r>
            <a:endParaRPr kumimoji="0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(OECD)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115764" y="4085580"/>
            <a:ext cx="936104" cy="228711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新興国</a:t>
            </a:r>
            <a:endParaRPr kumimoji="0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(non-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OECD)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136576" y="1671340"/>
            <a:ext cx="1224136" cy="8215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足下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(2016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1123876" y="3022352"/>
            <a:ext cx="1224136" cy="8215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IEA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想定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(2040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1136576" y="4098280"/>
            <a:ext cx="1224136" cy="8215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足下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(2016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1123876" y="5551140"/>
            <a:ext cx="1224136" cy="8215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IEA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想定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(2040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648744" y="174716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678336" y="316397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67424" y="174297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097016" y="315978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515696" y="174297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545288" y="315978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648744" y="430135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78336" y="57181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067424" y="429716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097016" y="571396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515696" y="429716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億トン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545288" y="571396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トン</a:t>
            </a:r>
          </a:p>
        </p:txBody>
      </p:sp>
      <p:sp>
        <p:nvSpPr>
          <p:cNvPr id="58" name="下矢印 57"/>
          <p:cNvSpPr/>
          <p:nvPr/>
        </p:nvSpPr>
        <p:spPr bwMode="auto">
          <a:xfrm>
            <a:off x="3152800" y="2391048"/>
            <a:ext cx="500276" cy="631304"/>
          </a:xfrm>
          <a:prstGeom prst="downArrow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40376" y="2458864"/>
            <a:ext cx="1456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400" b="1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▲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下矢印 59"/>
          <p:cNvSpPr/>
          <p:nvPr/>
        </p:nvSpPr>
        <p:spPr bwMode="auto">
          <a:xfrm>
            <a:off x="5613772" y="2403748"/>
            <a:ext cx="500276" cy="631304"/>
          </a:xfrm>
          <a:prstGeom prst="downArrow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101348" y="2471564"/>
            <a:ext cx="129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下矢印 61"/>
          <p:cNvSpPr/>
          <p:nvPr/>
        </p:nvSpPr>
        <p:spPr bwMode="auto">
          <a:xfrm>
            <a:off x="3152800" y="4945236"/>
            <a:ext cx="500276" cy="631304"/>
          </a:xfrm>
          <a:prstGeom prst="downArrow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3" name="下矢印 62"/>
          <p:cNvSpPr/>
          <p:nvPr/>
        </p:nvSpPr>
        <p:spPr bwMode="auto">
          <a:xfrm>
            <a:off x="8099732" y="4924028"/>
            <a:ext cx="500276" cy="631304"/>
          </a:xfrm>
          <a:prstGeom prst="downArrow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475276" y="5029944"/>
            <a:ext cx="1414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4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下矢印 64"/>
          <p:cNvSpPr/>
          <p:nvPr/>
        </p:nvSpPr>
        <p:spPr bwMode="auto">
          <a:xfrm>
            <a:off x="5634568" y="4911328"/>
            <a:ext cx="500276" cy="631304"/>
          </a:xfrm>
          <a:prstGeom prst="downArrow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020420" y="4974828"/>
            <a:ext cx="1469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+10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15764" y="6427936"/>
            <a:ext cx="85096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出所：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IEA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WEO2016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(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New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Policy 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シナリオ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：原油換算トン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8" name="下矢印 67"/>
          <p:cNvSpPr/>
          <p:nvPr/>
        </p:nvSpPr>
        <p:spPr bwMode="auto">
          <a:xfrm>
            <a:off x="7990036" y="2395488"/>
            <a:ext cx="500276" cy="631304"/>
          </a:xfrm>
          <a:prstGeom prst="downArrow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477612" y="2463304"/>
            <a:ext cx="129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▲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490188" y="4987776"/>
            <a:ext cx="1469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山形 3"/>
          <p:cNvSpPr/>
          <p:nvPr/>
        </p:nvSpPr>
        <p:spPr bwMode="auto">
          <a:xfrm>
            <a:off x="4652268" y="5686648"/>
            <a:ext cx="385440" cy="519028"/>
          </a:xfrm>
          <a:prstGeom prst="chevron">
            <a:avLst>
              <a:gd name="adj" fmla="val 72676"/>
            </a:avLst>
          </a:prstGeom>
          <a:solidFill>
            <a:schemeClr val="accent3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71" name="山形 70"/>
          <p:cNvSpPr/>
          <p:nvPr/>
        </p:nvSpPr>
        <p:spPr bwMode="auto">
          <a:xfrm rot="10800000">
            <a:off x="6956524" y="5673948"/>
            <a:ext cx="313432" cy="519028"/>
          </a:xfrm>
          <a:prstGeom prst="chevron">
            <a:avLst>
              <a:gd name="adj" fmla="val 72676"/>
            </a:avLst>
          </a:prstGeom>
          <a:solidFill>
            <a:schemeClr val="accent3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72" name="山形 71"/>
          <p:cNvSpPr/>
          <p:nvPr/>
        </p:nvSpPr>
        <p:spPr bwMode="auto">
          <a:xfrm>
            <a:off x="7269956" y="3125996"/>
            <a:ext cx="313432" cy="519028"/>
          </a:xfrm>
          <a:prstGeom prst="chevron">
            <a:avLst>
              <a:gd name="adj" fmla="val 72676"/>
            </a:avLst>
          </a:prstGeom>
          <a:solidFill>
            <a:schemeClr val="accent3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73" name="山形 72"/>
          <p:cNvSpPr/>
          <p:nvPr/>
        </p:nvSpPr>
        <p:spPr bwMode="auto">
          <a:xfrm rot="10800000">
            <a:off x="4533652" y="3151396"/>
            <a:ext cx="385440" cy="519028"/>
          </a:xfrm>
          <a:prstGeom prst="chevron">
            <a:avLst>
              <a:gd name="adj" fmla="val 72676"/>
            </a:avLst>
          </a:prstGeom>
          <a:solidFill>
            <a:schemeClr val="accent3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8517397" y="4911328"/>
            <a:ext cx="942515" cy="525165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7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891570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95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2018-04-20T07:54:15Z</dcterms:created>
  <dcterms:modified xsi:type="dcterms:W3CDTF">2018-04-20T07:56:56Z</dcterms:modified>
</cp:coreProperties>
</file>