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18" autoAdjust="0"/>
    <p:restoredTop sz="94647" autoAdjust="0"/>
  </p:normalViewPr>
  <p:slideViewPr>
    <p:cSldViewPr>
      <p:cViewPr>
        <p:scale>
          <a:sx n="64" d="100"/>
          <a:sy n="64" d="100"/>
        </p:scale>
        <p:origin x="3150" y="120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機密性○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4521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506" y="116632"/>
            <a:ext cx="8915400" cy="360040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864B-F959-4D8A-A89D-F45E2125225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4548" y="648938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55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4C5C-D7D8-41BC-8B85-37457AC5D794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3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7" y="3104966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3" y="3769297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5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80" lvl="0" indent="-257180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10449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40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7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3BE3-3223-48E2-B8CF-2DAD198B765D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448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D00E7-E67D-437D-9A63-7CD91EB0FE99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6957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90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F652D-B98D-4EC1-97AF-4DC1D8323D97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514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5404-1F9B-4B10-BA97-225CE3FD9FE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2019/6/17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6988" y="651990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535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227-450F-4B71-8A61-54EC29973C9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6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6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6" y="800711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471EB0D-C6FE-40C6-AAA0-459C4A826A98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650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18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6" indent="-342906" algn="l" defTabSz="914418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65" indent="-285755" algn="l" defTabSz="914418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21" indent="-228604" algn="l" defTabSz="914418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31" indent="-228604" algn="l" defTabSz="914418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40" indent="-228604" algn="l" defTabSz="914418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48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7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6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5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1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図 8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127" y="620689"/>
            <a:ext cx="9747747" cy="561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55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2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cp:lastPrinted>2018-03-30T02:21:52Z</cp:lastPrinted>
  <dcterms:created xsi:type="dcterms:W3CDTF">2018-04-25T04:37:01Z</dcterms:created>
  <dcterms:modified xsi:type="dcterms:W3CDTF">2019-06-17T02:52:17Z</dcterms:modified>
</cp:coreProperties>
</file>