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9422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グループ化 89"/>
          <p:cNvGrpSpPr/>
          <p:nvPr/>
        </p:nvGrpSpPr>
        <p:grpSpPr>
          <a:xfrm>
            <a:off x="503404" y="620688"/>
            <a:ext cx="9076110" cy="6136703"/>
            <a:chOff x="503404" y="1191666"/>
            <a:chExt cx="8450467" cy="5565725"/>
          </a:xfrm>
        </p:grpSpPr>
        <p:sp>
          <p:nvSpPr>
            <p:cNvPr id="91" name="テキスト ボックス 90"/>
            <p:cNvSpPr txBox="1"/>
            <p:nvPr/>
          </p:nvSpPr>
          <p:spPr>
            <a:xfrm>
              <a:off x="503404" y="6542076"/>
              <a:ext cx="3894182" cy="215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9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79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（）内は</a:t>
              </a:r>
              <a:r>
                <a:rPr lang="en-US" altLang="ja-JP" sz="79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2015</a:t>
              </a:r>
              <a:r>
                <a:rPr lang="ja-JP" altLang="en-US" sz="79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年度の排出量</a:t>
              </a:r>
              <a:endParaRPr lang="en-US" altLang="ja-JP" sz="79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92" name="図 9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2642" y="1483583"/>
              <a:ext cx="8321229" cy="5036676"/>
            </a:xfrm>
            <a:prstGeom prst="rect">
              <a:avLst/>
            </a:prstGeom>
          </p:spPr>
        </p:pic>
        <p:sp>
          <p:nvSpPr>
            <p:cNvPr id="95" name="正方形/長方形 94"/>
            <p:cNvSpPr/>
            <p:nvPr/>
          </p:nvSpPr>
          <p:spPr bwMode="auto">
            <a:xfrm>
              <a:off x="2396930" y="1191666"/>
              <a:ext cx="2628200" cy="599113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ja-JP" altLang="en-US" sz="1800" b="1" dirty="0">
                  <a:solidFill>
                    <a:schemeClr val="bg1"/>
                  </a:solidFill>
                </a:rPr>
                <a:t>低炭素を軸とした現状</a:t>
              </a:r>
            </a:p>
          </p:txBody>
        </p:sp>
        <p:sp>
          <p:nvSpPr>
            <p:cNvPr id="96" name="正方形/長方形 95"/>
            <p:cNvSpPr/>
            <p:nvPr/>
          </p:nvSpPr>
          <p:spPr bwMode="auto">
            <a:xfrm>
              <a:off x="5724582" y="1191666"/>
              <a:ext cx="3011395" cy="60455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ja-JP" altLang="en-US" b="1" dirty="0">
                  <a:solidFill>
                    <a:schemeClr val="bg1"/>
                  </a:solidFill>
                </a:rPr>
                <a:t>脱炭素を軸とした将来</a:t>
              </a:r>
              <a:endParaRPr kumimoji="0" lang="ja-JP" altLang="en-US" sz="1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90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23</Words>
  <Application>Microsoft Office PowerPoint</Application>
  <PresentationFormat>A4 210 x 297 mm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4</cp:revision>
  <cp:lastPrinted>2018-03-30T02:21:52Z</cp:lastPrinted>
  <dcterms:created xsi:type="dcterms:W3CDTF">2018-04-23T08:34:49Z</dcterms:created>
  <dcterms:modified xsi:type="dcterms:W3CDTF">2018-04-25T04:35:32Z</dcterms:modified>
</cp:coreProperties>
</file>