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9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2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34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86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720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l" defTabSz="665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中国の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電力由来</a:t>
            </a:r>
            <a:r>
              <a:rPr kumimoji="0" lang="en-US" altLang="ja-JP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endParaRPr kumimoji="0" lang="en-US" altLang="ja-JP" sz="2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16496" y="942337"/>
            <a:ext cx="1691118" cy="93414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需要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（発電量）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2191799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1990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4666753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2010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2677799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6,200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992560" y="1987905"/>
            <a:ext cx="1115054" cy="9341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再エネ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992560" y="3068960"/>
            <a:ext cx="1115054" cy="934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原子力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992560" y="4159423"/>
            <a:ext cx="1115054" cy="934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火力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16496" y="5288091"/>
            <a:ext cx="1691118" cy="12199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CO2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排出量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（電力）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685884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火力発電量変化：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+30.2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-3.6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大かっこ 67"/>
          <p:cNvSpPr/>
          <p:nvPr/>
        </p:nvSpPr>
        <p:spPr>
          <a:xfrm>
            <a:off x="3729426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141706" y="492916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2015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152753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42,000</a:t>
            </a:r>
            <a:endParaRPr kumimoji="0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7627706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8,000</a:t>
            </a:r>
            <a:endParaRPr kumimoji="0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2677799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5152753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7,800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7627706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14,000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2677799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5152753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7627706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1,700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2677799" y="420254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4,900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5152753" y="420371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33,000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627706" y="418975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43,000</a:t>
            </a:r>
            <a:endParaRPr kumimoji="0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186048" y="4837096"/>
            <a:ext cx="226737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4000,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1000 )</a:t>
            </a: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4651465" y="4837096"/>
            <a:ext cx="232629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32000,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0)</a:t>
            </a: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7101005" y="4837096"/>
            <a:ext cx="249410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41000,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0 )</a:t>
            </a: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2619741" y="539274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5.2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4935289" y="53799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31.8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513063" y="53799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38.4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右矢印 88"/>
          <p:cNvSpPr/>
          <p:nvPr/>
        </p:nvSpPr>
        <p:spPr bwMode="auto">
          <a:xfrm rot="19167146">
            <a:off x="4372902" y="1138094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1" name="右矢印 90"/>
          <p:cNvSpPr/>
          <p:nvPr/>
        </p:nvSpPr>
        <p:spPr bwMode="auto">
          <a:xfrm rot="19167146">
            <a:off x="4379171" y="219657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2" name="右矢印 91"/>
          <p:cNvSpPr/>
          <p:nvPr/>
        </p:nvSpPr>
        <p:spPr bwMode="auto">
          <a:xfrm rot="19167146">
            <a:off x="6821174" y="2205259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9" name="正方形/長方形 98"/>
          <p:cNvSpPr/>
          <p:nvPr/>
        </p:nvSpPr>
        <p:spPr bwMode="auto">
          <a:xfrm>
            <a:off x="4175735" y="1211832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+36000</a:t>
            </a:r>
          </a:p>
        </p:txBody>
      </p:sp>
      <p:sp>
        <p:nvSpPr>
          <p:cNvPr id="101" name="正方形/長方形 100"/>
          <p:cNvSpPr/>
          <p:nvPr/>
        </p:nvSpPr>
        <p:spPr bwMode="auto">
          <a:xfrm>
            <a:off x="4175410" y="2299898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+7000</a:t>
            </a: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6652710" y="2283540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+6000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6133021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2.3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大かっこ 109"/>
          <p:cNvSpPr/>
          <p:nvPr/>
        </p:nvSpPr>
        <p:spPr>
          <a:xfrm>
            <a:off x="6176563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4225536" y="4173397"/>
            <a:ext cx="762685" cy="177308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6" name="円/楕円 115"/>
          <p:cNvSpPr/>
          <p:nvPr/>
        </p:nvSpPr>
        <p:spPr bwMode="auto">
          <a:xfrm>
            <a:off x="6694188" y="993428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727777" y="6067896"/>
            <a:ext cx="1849970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6271742" y="606789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416496" y="1737706"/>
            <a:ext cx="421278" cy="335586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cxnSp>
        <p:nvCxnSpPr>
          <p:cNvPr id="125" name="直線コネクタ 124"/>
          <p:cNvCxnSpPr/>
          <p:nvPr/>
        </p:nvCxnSpPr>
        <p:spPr>
          <a:xfrm>
            <a:off x="2119674" y="6539858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2141308" y="407707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146339" y="299695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146339" y="1931346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グループ化 128"/>
          <p:cNvGrpSpPr/>
          <p:nvPr/>
        </p:nvGrpSpPr>
        <p:grpSpPr>
          <a:xfrm>
            <a:off x="2132065" y="5171706"/>
            <a:ext cx="7276228" cy="25400"/>
            <a:chOff x="2022585" y="3801740"/>
            <a:chExt cx="7422481" cy="25400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026072" y="38017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2022585" y="38271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右矢印 87"/>
          <p:cNvSpPr/>
          <p:nvPr/>
        </p:nvSpPr>
        <p:spPr bwMode="auto">
          <a:xfrm rot="19167146">
            <a:off x="4367997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4164236" y="4291158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+28000</a:t>
            </a:r>
          </a:p>
        </p:txBody>
      </p:sp>
      <p:sp>
        <p:nvSpPr>
          <p:cNvPr id="137" name="円/楕円 136"/>
          <p:cNvSpPr/>
          <p:nvPr/>
        </p:nvSpPr>
        <p:spPr bwMode="auto">
          <a:xfrm>
            <a:off x="6702813" y="2083167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416496" y="6527188"/>
            <a:ext cx="441846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※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数字は概数。四捨五入の関係で合計が合わない場合がある。</a:t>
            </a:r>
            <a:endParaRPr kumimoji="0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4" name="正方形/長方形 93"/>
          <p:cNvSpPr/>
          <p:nvPr/>
        </p:nvSpPr>
        <p:spPr bwMode="auto">
          <a:xfrm>
            <a:off x="3641663" y="6525344"/>
            <a:ext cx="5860541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（出所）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IEA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Energy Balances, CO2 Emissions from Fuel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Combustion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より作成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5" name="正方形/長方形 94"/>
          <p:cNvSpPr/>
          <p:nvPr/>
        </p:nvSpPr>
        <p:spPr bwMode="auto">
          <a:xfrm>
            <a:off x="2620776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(0.85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4916524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(0.76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7593520" y="5758656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(0.66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103" name="右矢印 102"/>
          <p:cNvSpPr/>
          <p:nvPr/>
        </p:nvSpPr>
        <p:spPr bwMode="auto">
          <a:xfrm rot="19167146">
            <a:off x="6821643" y="1138094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6653179" y="1216375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+16000</a:t>
            </a:r>
          </a:p>
        </p:txBody>
      </p:sp>
      <p:sp>
        <p:nvSpPr>
          <p:cNvPr id="107" name="右矢印 106"/>
          <p:cNvSpPr/>
          <p:nvPr/>
        </p:nvSpPr>
        <p:spPr bwMode="auto">
          <a:xfrm rot="19167146">
            <a:off x="6850177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6646416" y="4291158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+9000</a:t>
            </a:r>
          </a:p>
        </p:txBody>
      </p:sp>
      <p:sp>
        <p:nvSpPr>
          <p:cNvPr id="112" name="右矢印 111"/>
          <p:cNvSpPr/>
          <p:nvPr/>
        </p:nvSpPr>
        <p:spPr bwMode="auto">
          <a:xfrm rot="19167146">
            <a:off x="4347971" y="5366355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4144210" y="5456983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+26.6</a:t>
            </a:r>
          </a:p>
        </p:txBody>
      </p:sp>
      <p:sp>
        <p:nvSpPr>
          <p:cNvPr id="115" name="右矢印 114"/>
          <p:cNvSpPr/>
          <p:nvPr/>
        </p:nvSpPr>
        <p:spPr bwMode="auto">
          <a:xfrm rot="19167146">
            <a:off x="6830151" y="5366355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6626390" y="5456983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+6.5</a:t>
            </a:r>
          </a:p>
        </p:txBody>
      </p:sp>
      <p:sp>
        <p:nvSpPr>
          <p:cNvPr id="122" name="円/楕円 121"/>
          <p:cNvSpPr/>
          <p:nvPr/>
        </p:nvSpPr>
        <p:spPr bwMode="auto">
          <a:xfrm>
            <a:off x="4229141" y="993428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6711321" y="4182988"/>
            <a:ext cx="762685" cy="177308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6" name="右矢印 95"/>
          <p:cNvSpPr/>
          <p:nvPr/>
        </p:nvSpPr>
        <p:spPr bwMode="auto">
          <a:xfrm rot="19167146">
            <a:off x="4377373" y="319241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7" name="正方形/長方形 96"/>
          <p:cNvSpPr/>
          <p:nvPr/>
        </p:nvSpPr>
        <p:spPr bwMode="auto">
          <a:xfrm>
            <a:off x="4173612" y="3283046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7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00</a:t>
            </a:r>
          </a:p>
        </p:txBody>
      </p:sp>
      <p:sp>
        <p:nvSpPr>
          <p:cNvPr id="104" name="右矢印 103"/>
          <p:cNvSpPr/>
          <p:nvPr/>
        </p:nvSpPr>
        <p:spPr bwMode="auto">
          <a:xfrm rot="19167146">
            <a:off x="6822802" y="319241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6619041" y="3283046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000</a:t>
            </a:r>
          </a:p>
        </p:txBody>
      </p:sp>
    </p:spTree>
    <p:extLst>
      <p:ext uri="{BB962C8B-B14F-4D97-AF65-F5344CB8AC3E}">
        <p14:creationId xmlns:p14="http://schemas.microsoft.com/office/powerpoint/2010/main" val="308098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176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2018-05-08T09:18:40Z</dcterms:created>
  <dcterms:modified xsi:type="dcterms:W3CDTF">2018-05-08T09:19:56Z</dcterms:modified>
</cp:coreProperties>
</file>